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IBM Plex Sans Hebrew"/>
      <p:regular r:id="rId40"/>
      <p:bold r:id="rId41"/>
    </p:embeddedFont>
    <p:embeddedFont>
      <p:font typeface="Libre Baskerville"/>
      <p:regular r:id="rId42"/>
      <p:bold r:id="rId43"/>
      <p: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Hebrew-regular.fntdata"/><Relationship Id="rId20" Type="http://schemas.openxmlformats.org/officeDocument/2006/relationships/slide" Target="slides/slide16.xml"/><Relationship Id="rId42" Type="http://schemas.openxmlformats.org/officeDocument/2006/relationships/font" Target="fonts/LibreBaskerville-regular.fntdata"/><Relationship Id="rId41" Type="http://schemas.openxmlformats.org/officeDocument/2006/relationships/font" Target="fonts/IBMPlexSansHebrew-bold.fntdata"/><Relationship Id="rId22" Type="http://schemas.openxmlformats.org/officeDocument/2006/relationships/slide" Target="slides/slide18.xml"/><Relationship Id="rId44" Type="http://schemas.openxmlformats.org/officeDocument/2006/relationships/font" Target="fonts/LibreBaskerville-italic.fntdata"/><Relationship Id="rId21" Type="http://schemas.openxmlformats.org/officeDocument/2006/relationships/slide" Target="slides/slide17.xml"/><Relationship Id="rId43" Type="http://schemas.openxmlformats.org/officeDocument/2006/relationships/font" Target="fonts/LibreBaskerville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aleway-bold.fntdata"/><Relationship Id="rId10" Type="http://schemas.openxmlformats.org/officeDocument/2006/relationships/slide" Target="slides/slide6.xml"/><Relationship Id="rId32" Type="http://schemas.openxmlformats.org/officeDocument/2006/relationships/font" Target="fonts/Raleway-regular.fntdata"/><Relationship Id="rId13" Type="http://schemas.openxmlformats.org/officeDocument/2006/relationships/slide" Target="slides/slide9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8.xml"/><Relationship Id="rId34" Type="http://schemas.openxmlformats.org/officeDocument/2006/relationships/font" Target="fonts/Raleway-italic.fntdata"/><Relationship Id="rId15" Type="http://schemas.openxmlformats.org/officeDocument/2006/relationships/slide" Target="slides/slide11.xml"/><Relationship Id="rId37" Type="http://schemas.openxmlformats.org/officeDocument/2006/relationships/font" Target="fonts/Lato-bold.fntdata"/><Relationship Id="rId14" Type="http://schemas.openxmlformats.org/officeDocument/2006/relationships/slide" Target="slides/slide10.xml"/><Relationship Id="rId36" Type="http://schemas.openxmlformats.org/officeDocument/2006/relationships/font" Target="fonts/Lato-regular.fntdata"/><Relationship Id="rId17" Type="http://schemas.openxmlformats.org/officeDocument/2006/relationships/slide" Target="slides/slide13.xml"/><Relationship Id="rId39" Type="http://schemas.openxmlformats.org/officeDocument/2006/relationships/font" Target="fonts/Lato-boldItalic.fntdata"/><Relationship Id="rId16" Type="http://schemas.openxmlformats.org/officeDocument/2006/relationships/slide" Target="slides/slide12.xml"/><Relationship Id="rId38" Type="http://schemas.openxmlformats.org/officeDocument/2006/relationships/font" Target="fonts/Lat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9f93bdcbc3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9f93bdcbc3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9f93bdcbc3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9f93bdcbc3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9f93bdcbc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9f93bdcbc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9f93bdcbc3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9f93bdcbc3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9f93bdcbc3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9f93bdcbc3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a441e78a2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a441e78a2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a441e78a2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a441e78a2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9f93bdcbc3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9f93bdcbc3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9f93bdcbc3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9f93bdcbc3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a04edc024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a04edc024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126a3bec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126a3bec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a04edc0249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a04edc0249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9f93bdcbc3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9f93bdcbc3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9f93bdcbc3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9f93bdcbc3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a3bb4eba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a3bb4eba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8659c18c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8659c18c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9f93bdcbc3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9f93bdcbc3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9f93bdcbc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9f93bdcbc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ef7bb21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ef7bb21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fba705b9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fba705b9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f7bb2139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ef7bb2139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9f93bdcbc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9f93bdcbc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126a3bec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126a3bec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9f93bdcbc3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9f93bdcbc3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f93bdcbc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9f93bdcbc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9f93bdcbc3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9f93bdcbc3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4125" y="-63900"/>
            <a:ext cx="9272375" cy="5207279"/>
            <a:chOff x="-100000" y="0"/>
            <a:chExt cx="9272375" cy="5143500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/>
            </a:blip>
            <a:srcRect b="7784" l="0" r="0" t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2"/>
            <p:cNvSpPr/>
            <p:nvPr/>
          </p:nvSpPr>
          <p:spPr>
            <a:xfrm>
              <a:off x="-71525" y="0"/>
              <a:ext cx="9243900" cy="51435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2101" r="6121" t="8223"/>
          <a:stretch/>
        </p:blipFill>
        <p:spPr>
          <a:xfrm>
            <a:off x="-56687" y="-63900"/>
            <a:ext cx="9257380" cy="520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1467000" y="1444689"/>
            <a:ext cx="6210000" cy="16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6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625000" y="3422038"/>
            <a:ext cx="3894000" cy="32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-64137" y="-42600"/>
            <a:ext cx="9272375" cy="5228700"/>
            <a:chOff x="-100000" y="0"/>
            <a:chExt cx="9272375" cy="5228700"/>
          </a:xfrm>
        </p:grpSpPr>
        <p:pic>
          <p:nvPicPr>
            <p:cNvPr id="74" name="Google Shape;74;p11"/>
            <p:cNvPicPr preferRelativeResize="0"/>
            <p:nvPr/>
          </p:nvPicPr>
          <p:blipFill rotWithShape="1">
            <a:blip r:embed="rId2">
              <a:alphaModFix/>
            </a:blip>
            <a:srcRect b="7784" l="0" r="0" t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11"/>
            <p:cNvSpPr/>
            <p:nvPr/>
          </p:nvSpPr>
          <p:spPr>
            <a:xfrm>
              <a:off x="-71525" y="0"/>
              <a:ext cx="9243900" cy="52287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852" l="347" r="347" t="0"/>
          <a:stretch/>
        </p:blipFill>
        <p:spPr>
          <a:xfrm flipH="1" rot="10800000">
            <a:off x="-32025" y="-63900"/>
            <a:ext cx="9208151" cy="52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3"/>
          <p:cNvGrpSpPr/>
          <p:nvPr/>
        </p:nvGrpSpPr>
        <p:grpSpPr>
          <a:xfrm>
            <a:off x="-64125" y="-63900"/>
            <a:ext cx="9272375" cy="5207279"/>
            <a:chOff x="-100000" y="0"/>
            <a:chExt cx="9272375" cy="5143500"/>
          </a:xfrm>
        </p:grpSpPr>
        <p:pic>
          <p:nvPicPr>
            <p:cNvPr id="82" name="Google Shape;82;p13"/>
            <p:cNvPicPr preferRelativeResize="0"/>
            <p:nvPr/>
          </p:nvPicPr>
          <p:blipFill rotWithShape="1">
            <a:blip r:embed="rId2">
              <a:alphaModFix/>
            </a:blip>
            <a:srcRect b="7784" l="0" r="0" t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3"/>
            <p:cNvSpPr/>
            <p:nvPr/>
          </p:nvSpPr>
          <p:spPr>
            <a:xfrm>
              <a:off x="-71525" y="0"/>
              <a:ext cx="9243900" cy="51435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3882" l="3891" r="3882" t="3891"/>
          <a:stretch/>
        </p:blipFill>
        <p:spPr>
          <a:xfrm>
            <a:off x="-570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>
            <p:ph type="title"/>
          </p:nvPr>
        </p:nvSpPr>
        <p:spPr>
          <a:xfrm>
            <a:off x="1191900" y="3324613"/>
            <a:ext cx="6760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191900" y="1367698"/>
            <a:ext cx="6760200" cy="15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4"/>
          <p:cNvGrpSpPr/>
          <p:nvPr/>
        </p:nvGrpSpPr>
        <p:grpSpPr>
          <a:xfrm>
            <a:off x="-64125" y="-63900"/>
            <a:ext cx="9272375" cy="5207279"/>
            <a:chOff x="-100000" y="0"/>
            <a:chExt cx="9272375" cy="5143500"/>
          </a:xfrm>
        </p:grpSpPr>
        <p:pic>
          <p:nvPicPr>
            <p:cNvPr id="89" name="Google Shape;89;p14"/>
            <p:cNvPicPr preferRelativeResize="0"/>
            <p:nvPr/>
          </p:nvPicPr>
          <p:blipFill rotWithShape="1">
            <a:blip r:embed="rId2">
              <a:alphaModFix/>
            </a:blip>
            <a:srcRect b="7784" l="0" r="0" t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4"/>
            <p:cNvSpPr/>
            <p:nvPr/>
          </p:nvSpPr>
          <p:spPr>
            <a:xfrm>
              <a:off x="-71525" y="0"/>
              <a:ext cx="9243900" cy="51435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737100" y="2881750"/>
            <a:ext cx="2246100" cy="40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2" type="subTitle"/>
          </p:nvPr>
        </p:nvSpPr>
        <p:spPr>
          <a:xfrm>
            <a:off x="737100" y="3893426"/>
            <a:ext cx="2246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3" type="subTitle"/>
          </p:nvPr>
        </p:nvSpPr>
        <p:spPr>
          <a:xfrm>
            <a:off x="3448950" y="3893426"/>
            <a:ext cx="2246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4" type="subTitle"/>
          </p:nvPr>
        </p:nvSpPr>
        <p:spPr>
          <a:xfrm>
            <a:off x="6163250" y="3893427"/>
            <a:ext cx="2246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5" type="subTitle"/>
          </p:nvPr>
        </p:nvSpPr>
        <p:spPr>
          <a:xfrm>
            <a:off x="3448950" y="2881750"/>
            <a:ext cx="2246100" cy="40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6" type="subTitle"/>
          </p:nvPr>
        </p:nvSpPr>
        <p:spPr>
          <a:xfrm>
            <a:off x="6163250" y="2881750"/>
            <a:ext cx="2246100" cy="40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7" type="subTitle"/>
          </p:nvPr>
        </p:nvSpPr>
        <p:spPr>
          <a:xfrm>
            <a:off x="737100" y="3361224"/>
            <a:ext cx="22461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8" type="subTitle"/>
          </p:nvPr>
        </p:nvSpPr>
        <p:spPr>
          <a:xfrm>
            <a:off x="3448950" y="3361220"/>
            <a:ext cx="22461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9" type="subTitle"/>
          </p:nvPr>
        </p:nvSpPr>
        <p:spPr>
          <a:xfrm>
            <a:off x="6163250" y="3361221"/>
            <a:ext cx="22461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3">
            <a:alphaModFix/>
          </a:blip>
          <a:srcRect b="1794" l="1925" r="1809" t="273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5"/>
          <p:cNvGrpSpPr/>
          <p:nvPr/>
        </p:nvGrpSpPr>
        <p:grpSpPr>
          <a:xfrm>
            <a:off x="-64137" y="-42600"/>
            <a:ext cx="9272375" cy="5228700"/>
            <a:chOff x="-100000" y="0"/>
            <a:chExt cx="9272375" cy="5228700"/>
          </a:xfrm>
        </p:grpSpPr>
        <p:pic>
          <p:nvPicPr>
            <p:cNvPr id="104" name="Google Shape;104;p15"/>
            <p:cNvPicPr preferRelativeResize="0"/>
            <p:nvPr/>
          </p:nvPicPr>
          <p:blipFill rotWithShape="1">
            <a:blip r:embed="rId2">
              <a:alphaModFix/>
            </a:blip>
            <a:srcRect b="7784" l="0" r="0" t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5"/>
            <p:cNvSpPr/>
            <p:nvPr/>
          </p:nvSpPr>
          <p:spPr>
            <a:xfrm>
              <a:off x="-71525" y="0"/>
              <a:ext cx="9243900" cy="52287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sp>
        <p:nvSpPr>
          <p:cNvPr id="106" name="Google Shape;106;p15"/>
          <p:cNvSpPr txBox="1"/>
          <p:nvPr>
            <p:ph idx="1" type="subTitle"/>
          </p:nvPr>
        </p:nvSpPr>
        <p:spPr>
          <a:xfrm>
            <a:off x="1797924" y="1744125"/>
            <a:ext cx="27147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2" type="subTitle"/>
          </p:nvPr>
        </p:nvSpPr>
        <p:spPr>
          <a:xfrm>
            <a:off x="1797912" y="2024623"/>
            <a:ext cx="2714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3" type="subTitle"/>
          </p:nvPr>
        </p:nvSpPr>
        <p:spPr>
          <a:xfrm>
            <a:off x="5709287" y="2024623"/>
            <a:ext cx="2714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4" type="subTitle"/>
          </p:nvPr>
        </p:nvSpPr>
        <p:spPr>
          <a:xfrm>
            <a:off x="1797900" y="3546876"/>
            <a:ext cx="2714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5" type="subTitle"/>
          </p:nvPr>
        </p:nvSpPr>
        <p:spPr>
          <a:xfrm>
            <a:off x="5709275" y="3546876"/>
            <a:ext cx="2714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6" type="subTitle"/>
          </p:nvPr>
        </p:nvSpPr>
        <p:spPr>
          <a:xfrm>
            <a:off x="1797924" y="3268628"/>
            <a:ext cx="27147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7" type="subTitle"/>
          </p:nvPr>
        </p:nvSpPr>
        <p:spPr>
          <a:xfrm>
            <a:off x="5709294" y="1744125"/>
            <a:ext cx="27147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8" type="subTitle"/>
          </p:nvPr>
        </p:nvSpPr>
        <p:spPr>
          <a:xfrm>
            <a:off x="5709294" y="3268628"/>
            <a:ext cx="27147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b="0" l="-880" r="880" t="0"/>
          <a:stretch/>
        </p:blipFill>
        <p:spPr>
          <a:xfrm flipH="1">
            <a:off x="63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6"/>
          <p:cNvGrpSpPr/>
          <p:nvPr/>
        </p:nvGrpSpPr>
        <p:grpSpPr>
          <a:xfrm>
            <a:off x="-64125" y="-63900"/>
            <a:ext cx="9272375" cy="5207279"/>
            <a:chOff x="-100000" y="0"/>
            <a:chExt cx="9272375" cy="5143500"/>
          </a:xfrm>
        </p:grpSpPr>
        <p:pic>
          <p:nvPicPr>
            <p:cNvPr id="118" name="Google Shape;118;p16"/>
            <p:cNvPicPr preferRelativeResize="0"/>
            <p:nvPr/>
          </p:nvPicPr>
          <p:blipFill rotWithShape="1">
            <a:blip r:embed="rId2">
              <a:alphaModFix/>
            </a:blip>
            <a:srcRect b="7784" l="0" r="0" t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6"/>
            <p:cNvSpPr/>
            <p:nvPr/>
          </p:nvSpPr>
          <p:spPr>
            <a:xfrm>
              <a:off x="-71525" y="0"/>
              <a:ext cx="9243900" cy="51435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1315" l="2619" r="0" t="-247"/>
          <a:stretch/>
        </p:blipFill>
        <p:spPr>
          <a:xfrm flipH="1" rot="10800000">
            <a:off x="0" y="-42499"/>
            <a:ext cx="9144003" cy="5225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>
            <p:ph idx="1" type="subTitle"/>
          </p:nvPr>
        </p:nvSpPr>
        <p:spPr>
          <a:xfrm>
            <a:off x="715100" y="3774025"/>
            <a:ext cx="22167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2" type="subTitle"/>
          </p:nvPr>
        </p:nvSpPr>
        <p:spPr>
          <a:xfrm>
            <a:off x="715100" y="4054525"/>
            <a:ext cx="2216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hasCustomPrompt="1" idx="3" type="title"/>
          </p:nvPr>
        </p:nvSpPr>
        <p:spPr>
          <a:xfrm>
            <a:off x="1612101" y="2949517"/>
            <a:ext cx="630900" cy="63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/>
          <p:nvPr>
            <p:ph idx="4" type="subTitle"/>
          </p:nvPr>
        </p:nvSpPr>
        <p:spPr>
          <a:xfrm>
            <a:off x="3463650" y="3774025"/>
            <a:ext cx="22167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6" name="Google Shape;126;p16"/>
          <p:cNvSpPr txBox="1"/>
          <p:nvPr>
            <p:ph idx="5" type="subTitle"/>
          </p:nvPr>
        </p:nvSpPr>
        <p:spPr>
          <a:xfrm>
            <a:off x="3463650" y="4054525"/>
            <a:ext cx="2216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hasCustomPrompt="1" idx="6" type="title"/>
          </p:nvPr>
        </p:nvSpPr>
        <p:spPr>
          <a:xfrm>
            <a:off x="4256550" y="2949517"/>
            <a:ext cx="630900" cy="63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8" name="Google Shape;128;p16"/>
          <p:cNvSpPr txBox="1"/>
          <p:nvPr>
            <p:ph idx="7" type="subTitle"/>
          </p:nvPr>
        </p:nvSpPr>
        <p:spPr>
          <a:xfrm>
            <a:off x="6202350" y="3774025"/>
            <a:ext cx="22167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8" type="subTitle"/>
          </p:nvPr>
        </p:nvSpPr>
        <p:spPr>
          <a:xfrm>
            <a:off x="6202350" y="4054525"/>
            <a:ext cx="2216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hasCustomPrompt="1" idx="9" type="title"/>
          </p:nvPr>
        </p:nvSpPr>
        <p:spPr>
          <a:xfrm>
            <a:off x="6891176" y="2949517"/>
            <a:ext cx="630900" cy="63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1" name="Google Shape;131;p16"/>
          <p:cNvSpPr txBox="1"/>
          <p:nvPr>
            <p:ph idx="13" type="subTitle"/>
          </p:nvPr>
        </p:nvSpPr>
        <p:spPr>
          <a:xfrm>
            <a:off x="2143900" y="1962400"/>
            <a:ext cx="22167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14" type="subTitle"/>
          </p:nvPr>
        </p:nvSpPr>
        <p:spPr>
          <a:xfrm>
            <a:off x="2143900" y="2242900"/>
            <a:ext cx="2216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hasCustomPrompt="1" idx="15" type="title"/>
          </p:nvPr>
        </p:nvSpPr>
        <p:spPr>
          <a:xfrm>
            <a:off x="2936800" y="1137892"/>
            <a:ext cx="630900" cy="63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4" name="Google Shape;134;p16"/>
          <p:cNvSpPr txBox="1"/>
          <p:nvPr>
            <p:ph idx="16" type="subTitle"/>
          </p:nvPr>
        </p:nvSpPr>
        <p:spPr>
          <a:xfrm>
            <a:off x="4783400" y="1962400"/>
            <a:ext cx="22167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17" type="subTitle"/>
          </p:nvPr>
        </p:nvSpPr>
        <p:spPr>
          <a:xfrm>
            <a:off x="4783400" y="2242900"/>
            <a:ext cx="2216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hasCustomPrompt="1" idx="18" type="title"/>
          </p:nvPr>
        </p:nvSpPr>
        <p:spPr>
          <a:xfrm>
            <a:off x="5576300" y="1137892"/>
            <a:ext cx="630900" cy="63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7"/>
          <p:cNvGrpSpPr/>
          <p:nvPr/>
        </p:nvGrpSpPr>
        <p:grpSpPr>
          <a:xfrm>
            <a:off x="-64137" y="-42600"/>
            <a:ext cx="9272375" cy="5228700"/>
            <a:chOff x="-100000" y="0"/>
            <a:chExt cx="9272375" cy="5228700"/>
          </a:xfrm>
        </p:grpSpPr>
        <p:pic>
          <p:nvPicPr>
            <p:cNvPr id="139" name="Google Shape;139;p17"/>
            <p:cNvPicPr preferRelativeResize="0"/>
            <p:nvPr/>
          </p:nvPicPr>
          <p:blipFill rotWithShape="1">
            <a:blip r:embed="rId2">
              <a:alphaModFix/>
            </a:blip>
            <a:srcRect b="7784" l="0" r="0" t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17"/>
            <p:cNvSpPr/>
            <p:nvPr/>
          </p:nvSpPr>
          <p:spPr>
            <a:xfrm>
              <a:off x="-71525" y="0"/>
              <a:ext cx="9243900" cy="52287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sp>
        <p:nvSpPr>
          <p:cNvPr id="141" name="Google Shape;14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1" type="subTitle"/>
          </p:nvPr>
        </p:nvSpPr>
        <p:spPr>
          <a:xfrm>
            <a:off x="717550" y="2261856"/>
            <a:ext cx="2292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2" type="subTitle"/>
          </p:nvPr>
        </p:nvSpPr>
        <p:spPr>
          <a:xfrm>
            <a:off x="3425700" y="2261850"/>
            <a:ext cx="2292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idx="3" type="subTitle"/>
          </p:nvPr>
        </p:nvSpPr>
        <p:spPr>
          <a:xfrm>
            <a:off x="6133848" y="2261850"/>
            <a:ext cx="2292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7"/>
          <p:cNvSpPr txBox="1"/>
          <p:nvPr>
            <p:ph idx="4" type="subTitle"/>
          </p:nvPr>
        </p:nvSpPr>
        <p:spPr>
          <a:xfrm>
            <a:off x="717550" y="4123700"/>
            <a:ext cx="2292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5" type="subTitle"/>
          </p:nvPr>
        </p:nvSpPr>
        <p:spPr>
          <a:xfrm>
            <a:off x="3425700" y="4123699"/>
            <a:ext cx="2292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6" type="subTitle"/>
          </p:nvPr>
        </p:nvSpPr>
        <p:spPr>
          <a:xfrm>
            <a:off x="6133848" y="4123699"/>
            <a:ext cx="2292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7" type="subTitle"/>
          </p:nvPr>
        </p:nvSpPr>
        <p:spPr>
          <a:xfrm>
            <a:off x="717550" y="1905450"/>
            <a:ext cx="2292600" cy="35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8" type="subTitle"/>
          </p:nvPr>
        </p:nvSpPr>
        <p:spPr>
          <a:xfrm>
            <a:off x="3425700" y="1905450"/>
            <a:ext cx="2292600" cy="35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9" type="subTitle"/>
          </p:nvPr>
        </p:nvSpPr>
        <p:spPr>
          <a:xfrm>
            <a:off x="6133848" y="1905450"/>
            <a:ext cx="2292600" cy="35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1" name="Google Shape;151;p17"/>
          <p:cNvSpPr txBox="1"/>
          <p:nvPr>
            <p:ph idx="13" type="subTitle"/>
          </p:nvPr>
        </p:nvSpPr>
        <p:spPr>
          <a:xfrm>
            <a:off x="717550" y="3762699"/>
            <a:ext cx="2292600" cy="35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14" type="subTitle"/>
          </p:nvPr>
        </p:nvSpPr>
        <p:spPr>
          <a:xfrm>
            <a:off x="3425700" y="3762696"/>
            <a:ext cx="2292600" cy="35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idx="15" type="subTitle"/>
          </p:nvPr>
        </p:nvSpPr>
        <p:spPr>
          <a:xfrm>
            <a:off x="6133848" y="3762696"/>
            <a:ext cx="2292600" cy="35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 b="10899" l="13660" r="8147" t="10907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8"/>
          <p:cNvGrpSpPr/>
          <p:nvPr/>
        </p:nvGrpSpPr>
        <p:grpSpPr>
          <a:xfrm>
            <a:off x="-64137" y="-42600"/>
            <a:ext cx="9272375" cy="5228700"/>
            <a:chOff x="-100000" y="0"/>
            <a:chExt cx="9272375" cy="5228700"/>
          </a:xfrm>
        </p:grpSpPr>
        <p:pic>
          <p:nvPicPr>
            <p:cNvPr id="157" name="Google Shape;157;p18"/>
            <p:cNvPicPr preferRelativeResize="0"/>
            <p:nvPr/>
          </p:nvPicPr>
          <p:blipFill rotWithShape="1">
            <a:blip r:embed="rId2">
              <a:alphaModFix/>
            </a:blip>
            <a:srcRect b="7784" l="0" r="0" t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18"/>
            <p:cNvSpPr/>
            <p:nvPr/>
          </p:nvSpPr>
          <p:spPr>
            <a:xfrm>
              <a:off x="-71525" y="0"/>
              <a:ext cx="9243900" cy="52287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 b="6012" l="3967" r="3967" t="1915"/>
          <a:stretch/>
        </p:blipFill>
        <p:spPr>
          <a:xfrm flipH="1" rot="10800000">
            <a:off x="-32387" y="-18220"/>
            <a:ext cx="9208776" cy="517993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9"/>
          <p:cNvGrpSpPr/>
          <p:nvPr/>
        </p:nvGrpSpPr>
        <p:grpSpPr>
          <a:xfrm>
            <a:off x="-64137" y="-42600"/>
            <a:ext cx="9272375" cy="5228700"/>
            <a:chOff x="-100000" y="0"/>
            <a:chExt cx="9272375" cy="5228700"/>
          </a:xfrm>
        </p:grpSpPr>
        <p:pic>
          <p:nvPicPr>
            <p:cNvPr id="163" name="Google Shape;163;p19"/>
            <p:cNvPicPr preferRelativeResize="0"/>
            <p:nvPr/>
          </p:nvPicPr>
          <p:blipFill rotWithShape="1">
            <a:blip r:embed="rId2">
              <a:alphaModFix/>
            </a:blip>
            <a:srcRect b="7784" l="0" r="0" t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19"/>
            <p:cNvSpPr/>
            <p:nvPr/>
          </p:nvSpPr>
          <p:spPr>
            <a:xfrm>
              <a:off x="-71525" y="0"/>
              <a:ext cx="9243900" cy="52287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165" name="Google Shape;165;p19"/>
          <p:cNvPicPr preferRelativeResize="0"/>
          <p:nvPr/>
        </p:nvPicPr>
        <p:blipFill rotWithShape="1">
          <a:blip r:embed="rId3">
            <a:alphaModFix/>
          </a:blip>
          <a:srcRect b="1794" l="1925" r="1809" t="273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0"/>
          <p:cNvGrpSpPr/>
          <p:nvPr/>
        </p:nvGrpSpPr>
        <p:grpSpPr>
          <a:xfrm>
            <a:off x="-64125" y="-63900"/>
            <a:ext cx="9272375" cy="5207279"/>
            <a:chOff x="-100000" y="0"/>
            <a:chExt cx="9272375" cy="5143500"/>
          </a:xfrm>
        </p:grpSpPr>
        <p:pic>
          <p:nvPicPr>
            <p:cNvPr id="169" name="Google Shape;169;p20"/>
            <p:cNvPicPr preferRelativeResize="0"/>
            <p:nvPr/>
          </p:nvPicPr>
          <p:blipFill rotWithShape="1">
            <a:blip r:embed="rId2">
              <a:alphaModFix/>
            </a:blip>
            <a:srcRect b="7784" l="0" r="0" t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20"/>
            <p:cNvSpPr/>
            <p:nvPr/>
          </p:nvSpPr>
          <p:spPr>
            <a:xfrm>
              <a:off x="-71525" y="0"/>
              <a:ext cx="9243900" cy="51435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171" name="Google Shape;17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>
            <p:ph type="title"/>
          </p:nvPr>
        </p:nvSpPr>
        <p:spPr>
          <a:xfrm>
            <a:off x="2595450" y="585650"/>
            <a:ext cx="3953100" cy="10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3" name="Google Shape;173;p20"/>
          <p:cNvSpPr txBox="1"/>
          <p:nvPr>
            <p:ph idx="1" type="subTitle"/>
          </p:nvPr>
        </p:nvSpPr>
        <p:spPr>
          <a:xfrm>
            <a:off x="2595450" y="1559705"/>
            <a:ext cx="3953100" cy="10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0"/>
          <p:cNvSpPr txBox="1"/>
          <p:nvPr/>
        </p:nvSpPr>
        <p:spPr>
          <a:xfrm>
            <a:off x="2595450" y="3351875"/>
            <a:ext cx="39531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b="1" lang="en" sz="12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b="1" lang="en" sz="12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2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-64125" y="-63900"/>
            <a:ext cx="9272375" cy="5207279"/>
            <a:chOff x="-100000" y="0"/>
            <a:chExt cx="9272375" cy="5143500"/>
          </a:xfrm>
        </p:grpSpPr>
        <p:pic>
          <p:nvPicPr>
            <p:cNvPr id="17" name="Google Shape;17;p3"/>
            <p:cNvPicPr preferRelativeResize="0"/>
            <p:nvPr/>
          </p:nvPicPr>
          <p:blipFill rotWithShape="1">
            <a:blip r:embed="rId2">
              <a:alphaModFix/>
            </a:blip>
            <a:srcRect b="7784" l="0" r="0" t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8;p3"/>
            <p:cNvSpPr/>
            <p:nvPr/>
          </p:nvSpPr>
          <p:spPr>
            <a:xfrm>
              <a:off x="-71525" y="0"/>
              <a:ext cx="9243900" cy="51435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sp>
        <p:nvSpPr>
          <p:cNvPr id="19" name="Google Shape;19;p3"/>
          <p:cNvSpPr txBox="1"/>
          <p:nvPr>
            <p:ph type="title"/>
          </p:nvPr>
        </p:nvSpPr>
        <p:spPr>
          <a:xfrm>
            <a:off x="1914150" y="2678200"/>
            <a:ext cx="5315700" cy="6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3816975" y="1294900"/>
            <a:ext cx="1509900" cy="100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914150" y="3459799"/>
            <a:ext cx="53157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b="5869" l="7494" r="4236" t="5861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1"/>
          <p:cNvGrpSpPr/>
          <p:nvPr/>
        </p:nvGrpSpPr>
        <p:grpSpPr>
          <a:xfrm>
            <a:off x="-64137" y="-42600"/>
            <a:ext cx="9272375" cy="5228700"/>
            <a:chOff x="-100000" y="0"/>
            <a:chExt cx="9272375" cy="5228700"/>
          </a:xfrm>
        </p:grpSpPr>
        <p:pic>
          <p:nvPicPr>
            <p:cNvPr id="177" name="Google Shape;177;p21"/>
            <p:cNvPicPr preferRelativeResize="0"/>
            <p:nvPr/>
          </p:nvPicPr>
          <p:blipFill rotWithShape="1">
            <a:blip r:embed="rId2">
              <a:alphaModFix/>
            </a:blip>
            <a:srcRect b="7784" l="0" r="0" t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21"/>
            <p:cNvSpPr/>
            <p:nvPr/>
          </p:nvSpPr>
          <p:spPr>
            <a:xfrm>
              <a:off x="-71525" y="0"/>
              <a:ext cx="9243900" cy="52287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b="1314" l="2619" r="0" t="1304"/>
          <a:stretch/>
        </p:blipFill>
        <p:spPr>
          <a:xfrm rot="10800000">
            <a:off x="0" y="-4250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2"/>
          <p:cNvGrpSpPr/>
          <p:nvPr/>
        </p:nvGrpSpPr>
        <p:grpSpPr>
          <a:xfrm>
            <a:off x="-64137" y="-42600"/>
            <a:ext cx="9272375" cy="5228700"/>
            <a:chOff x="-100000" y="0"/>
            <a:chExt cx="9272375" cy="5228700"/>
          </a:xfrm>
        </p:grpSpPr>
        <p:pic>
          <p:nvPicPr>
            <p:cNvPr id="182" name="Google Shape;182;p22"/>
            <p:cNvPicPr preferRelativeResize="0"/>
            <p:nvPr/>
          </p:nvPicPr>
          <p:blipFill rotWithShape="1">
            <a:blip r:embed="rId2">
              <a:alphaModFix/>
            </a:blip>
            <a:srcRect b="7784" l="0" r="0" t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22"/>
            <p:cNvSpPr/>
            <p:nvPr/>
          </p:nvSpPr>
          <p:spPr>
            <a:xfrm>
              <a:off x="-71525" y="0"/>
              <a:ext cx="9243900" cy="52287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350" y="-36169"/>
            <a:ext cx="9272602" cy="521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64125" y="-63900"/>
            <a:ext cx="9272375" cy="5207279"/>
            <a:chOff x="-100000" y="0"/>
            <a:chExt cx="9272375" cy="5143500"/>
          </a:xfrm>
        </p:grpSpPr>
        <p:pic>
          <p:nvPicPr>
            <p:cNvPr id="25" name="Google Shape;25;p4"/>
            <p:cNvPicPr preferRelativeResize="0"/>
            <p:nvPr/>
          </p:nvPicPr>
          <p:blipFill rotWithShape="1">
            <a:blip r:embed="rId2">
              <a:alphaModFix/>
            </a:blip>
            <a:srcRect b="7784" l="0" r="0" t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26;p4"/>
            <p:cNvSpPr/>
            <p:nvPr/>
          </p:nvSpPr>
          <p:spPr>
            <a:xfrm>
              <a:off x="-71525" y="0"/>
              <a:ext cx="9243900" cy="51435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 b="6057" l="5678" r="10188" t="8865"/>
          <a:stretch/>
        </p:blipFill>
        <p:spPr>
          <a:xfrm rot="10800000">
            <a:off x="78" y="-57950"/>
            <a:ext cx="9143997" cy="52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715100" y="465825"/>
            <a:ext cx="3309900" cy="5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5100" y="1368900"/>
            <a:ext cx="3309900" cy="32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64137" y="-42600"/>
            <a:ext cx="9272375" cy="5228700"/>
            <a:chOff x="-100000" y="0"/>
            <a:chExt cx="9272375" cy="5228700"/>
          </a:xfrm>
        </p:grpSpPr>
        <p:pic>
          <p:nvPicPr>
            <p:cNvPr id="32" name="Google Shape;32;p5"/>
            <p:cNvPicPr preferRelativeResize="0"/>
            <p:nvPr/>
          </p:nvPicPr>
          <p:blipFill rotWithShape="1">
            <a:blip r:embed="rId2">
              <a:alphaModFix/>
            </a:blip>
            <a:srcRect b="7784" l="0" r="0" t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33;p5"/>
            <p:cNvSpPr/>
            <p:nvPr/>
          </p:nvSpPr>
          <p:spPr>
            <a:xfrm>
              <a:off x="-71525" y="0"/>
              <a:ext cx="9243900" cy="52287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sp>
        <p:nvSpPr>
          <p:cNvPr id="34" name="Google Shape;3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715100" y="1017725"/>
            <a:ext cx="3787800" cy="3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31275" y="1934575"/>
            <a:ext cx="3787800" cy="26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 u="sng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3">
            <a:alphaModFix/>
          </a:blip>
          <a:srcRect b="1794" l="1925" r="1809" t="273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6"/>
          <p:cNvGrpSpPr/>
          <p:nvPr/>
        </p:nvGrpSpPr>
        <p:grpSpPr>
          <a:xfrm>
            <a:off x="-64188" y="-31888"/>
            <a:ext cx="9272375" cy="5207279"/>
            <a:chOff x="-100000" y="0"/>
            <a:chExt cx="9272375" cy="5143500"/>
          </a:xfrm>
        </p:grpSpPr>
        <p:pic>
          <p:nvPicPr>
            <p:cNvPr id="40" name="Google Shape;40;p6"/>
            <p:cNvPicPr preferRelativeResize="0"/>
            <p:nvPr/>
          </p:nvPicPr>
          <p:blipFill rotWithShape="1">
            <a:blip r:embed="rId2">
              <a:alphaModFix/>
            </a:blip>
            <a:srcRect b="7784" l="0" r="0" t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41;p6"/>
            <p:cNvSpPr/>
            <p:nvPr/>
          </p:nvSpPr>
          <p:spPr>
            <a:xfrm>
              <a:off x="-71525" y="0"/>
              <a:ext cx="9243900" cy="51435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sp>
        <p:nvSpPr>
          <p:cNvPr id="42" name="Google Shape;4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3">
            <a:alphaModFix/>
          </a:blip>
          <a:srcRect b="10000" l="12192" r="7807" t="1000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7"/>
          <p:cNvGrpSpPr/>
          <p:nvPr/>
        </p:nvGrpSpPr>
        <p:grpSpPr>
          <a:xfrm>
            <a:off x="-64137" y="-42600"/>
            <a:ext cx="9272375" cy="5228700"/>
            <a:chOff x="-100000" y="0"/>
            <a:chExt cx="9272375" cy="5228700"/>
          </a:xfrm>
        </p:grpSpPr>
        <p:pic>
          <p:nvPicPr>
            <p:cNvPr id="46" name="Google Shape;46;p7"/>
            <p:cNvPicPr preferRelativeResize="0"/>
            <p:nvPr/>
          </p:nvPicPr>
          <p:blipFill rotWithShape="1">
            <a:blip r:embed="rId2">
              <a:alphaModFix/>
            </a:blip>
            <a:srcRect b="7784" l="0" r="0" t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47;p7"/>
            <p:cNvSpPr/>
            <p:nvPr/>
          </p:nvSpPr>
          <p:spPr>
            <a:xfrm>
              <a:off x="-71525" y="0"/>
              <a:ext cx="9243900" cy="52287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 b="10899" l="13660" r="8147" t="10907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1645350" y="1017725"/>
            <a:ext cx="5853300" cy="18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8"/>
          <p:cNvGrpSpPr/>
          <p:nvPr/>
        </p:nvGrpSpPr>
        <p:grpSpPr>
          <a:xfrm>
            <a:off x="-64137" y="-42600"/>
            <a:ext cx="9272375" cy="5228700"/>
            <a:chOff x="-100000" y="0"/>
            <a:chExt cx="9272375" cy="5228700"/>
          </a:xfrm>
        </p:grpSpPr>
        <p:pic>
          <p:nvPicPr>
            <p:cNvPr id="53" name="Google Shape;53;p8"/>
            <p:cNvPicPr preferRelativeResize="0"/>
            <p:nvPr/>
          </p:nvPicPr>
          <p:blipFill rotWithShape="1">
            <a:blip r:embed="rId2">
              <a:alphaModFix/>
            </a:blip>
            <a:srcRect b="7784" l="0" r="0" t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54;p8"/>
            <p:cNvSpPr/>
            <p:nvPr/>
          </p:nvSpPr>
          <p:spPr>
            <a:xfrm>
              <a:off x="-71525" y="0"/>
              <a:ext cx="9243900" cy="52287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55" name="Google Shape;55;p8"/>
          <p:cNvPicPr preferRelativeResize="0"/>
          <p:nvPr/>
        </p:nvPicPr>
        <p:blipFill rotWithShape="1">
          <a:blip r:embed="rId3">
            <a:alphaModFix/>
          </a:blip>
          <a:srcRect b="10899" l="13660" r="8147" t="10907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type="title"/>
          </p:nvPr>
        </p:nvSpPr>
        <p:spPr>
          <a:xfrm>
            <a:off x="720000" y="3328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9"/>
          <p:cNvGrpSpPr/>
          <p:nvPr/>
        </p:nvGrpSpPr>
        <p:grpSpPr>
          <a:xfrm>
            <a:off x="-64125" y="-63900"/>
            <a:ext cx="9272375" cy="5207279"/>
            <a:chOff x="-100000" y="0"/>
            <a:chExt cx="9272375" cy="5143500"/>
          </a:xfrm>
        </p:grpSpPr>
        <p:pic>
          <p:nvPicPr>
            <p:cNvPr id="59" name="Google Shape;59;p9"/>
            <p:cNvPicPr preferRelativeResize="0"/>
            <p:nvPr/>
          </p:nvPicPr>
          <p:blipFill rotWithShape="1">
            <a:blip r:embed="rId2">
              <a:alphaModFix/>
            </a:blip>
            <a:srcRect b="7784" l="0" r="0" t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p9"/>
            <p:cNvSpPr/>
            <p:nvPr/>
          </p:nvSpPr>
          <p:spPr>
            <a:xfrm>
              <a:off x="-71525" y="0"/>
              <a:ext cx="9243900" cy="51435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sp>
        <p:nvSpPr>
          <p:cNvPr id="61" name="Google Shape;61;p9"/>
          <p:cNvSpPr txBox="1"/>
          <p:nvPr>
            <p:ph type="title"/>
          </p:nvPr>
        </p:nvSpPr>
        <p:spPr>
          <a:xfrm>
            <a:off x="2291975" y="1352200"/>
            <a:ext cx="45600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291974" y="2411550"/>
            <a:ext cx="4560000" cy="12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 b="852" l="347" r="347" t="0"/>
          <a:stretch/>
        </p:blipFill>
        <p:spPr>
          <a:xfrm>
            <a:off x="-32025" y="-63900"/>
            <a:ext cx="9208151" cy="52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-64125" y="-63900"/>
            <a:ext cx="9272375" cy="5207279"/>
            <a:chOff x="-100000" y="0"/>
            <a:chExt cx="9272375" cy="5143500"/>
          </a:xfrm>
        </p:grpSpPr>
        <p:pic>
          <p:nvPicPr>
            <p:cNvPr id="66" name="Google Shape;66;p10"/>
            <p:cNvPicPr preferRelativeResize="0"/>
            <p:nvPr/>
          </p:nvPicPr>
          <p:blipFill rotWithShape="1">
            <a:blip r:embed="rId2">
              <a:alphaModFix/>
            </a:blip>
            <a:srcRect b="7784" l="0" r="0" t="7784"/>
            <a:stretch/>
          </p:blipFill>
          <p:spPr>
            <a:xfrm>
              <a:off x="-100000" y="0"/>
              <a:ext cx="92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67;p10"/>
            <p:cNvSpPr/>
            <p:nvPr/>
          </p:nvSpPr>
          <p:spPr>
            <a:xfrm>
              <a:off x="-71525" y="0"/>
              <a:ext cx="9243900" cy="5143500"/>
            </a:xfrm>
            <a:prstGeom prst="rect">
              <a:avLst/>
            </a:prstGeom>
            <a:solidFill>
              <a:srgbClr val="0A0A08">
                <a:alpha val="45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Hebrew"/>
                <a:ea typeface="IBM Plex Sans Hebrew"/>
                <a:cs typeface="IBM Plex Sans Hebrew"/>
                <a:sym typeface="IBM Plex Sans Hebrew"/>
              </a:endParaRPr>
            </a:p>
          </p:txBody>
        </p:sp>
      </p:grpSp>
      <p:pic>
        <p:nvPicPr>
          <p:cNvPr id="68" name="Google Shape;68;p10"/>
          <p:cNvPicPr preferRelativeResize="0"/>
          <p:nvPr/>
        </p:nvPicPr>
        <p:blipFill rotWithShape="1">
          <a:blip r:embed="rId3">
            <a:alphaModFix/>
          </a:blip>
          <a:srcRect b="2367" l="0" r="6812" t="4436"/>
          <a:stretch/>
        </p:blipFill>
        <p:spPr>
          <a:xfrm flipH="1" rot="10800000">
            <a:off x="-32387" y="-18220"/>
            <a:ext cx="9208776" cy="517993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>
            <p:ph type="title"/>
          </p:nvPr>
        </p:nvSpPr>
        <p:spPr>
          <a:xfrm>
            <a:off x="4463200" y="468100"/>
            <a:ext cx="38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463200" y="1883750"/>
            <a:ext cx="3892200" cy="27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0"/>
          <p:cNvSpPr/>
          <p:nvPr>
            <p:ph idx="2" type="pic"/>
          </p:nvPr>
        </p:nvSpPr>
        <p:spPr>
          <a:xfrm>
            <a:off x="715100" y="535050"/>
            <a:ext cx="3240600" cy="407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b="1"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b="1"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b="1"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b="1"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b="1"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b="1"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b="1"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b="1"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b="1"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figma.com/proto/GZhvSpgIowsf3Dn0ZRKydP/Codele-Web?node-id=1-2&amp;p=f&amp;t=8nVovloIgXymfQGc-1&amp;scaling=min-zoom&amp;content-scaling=fixed&amp;page-id=0%3A1&amp;starting-point-node-id=1%3A2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Relationship Id="rId7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pp.swaggerhub.com/apis/school-830/codele/1.0.0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4.jpg"/><Relationship Id="rId4" Type="http://schemas.openxmlformats.org/officeDocument/2006/relationships/image" Target="../media/image21.png"/><Relationship Id="rId5" Type="http://schemas.openxmlformats.org/officeDocument/2006/relationships/image" Target="../media/image45.png"/><Relationship Id="rId6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figma.com/proto/5vddVIMUA2e9sUGv3g6JWe/Codele-Mobile?node-id=15-2&amp;p=f&amp;t=aZWAo2BLzrKzSYv2-1&amp;scaling=scale-down&amp;content-scaling=fixed&amp;page-id=0%3A1&amp;starting-point-node-id=15%3A2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odele.xyz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14.png"/><Relationship Id="rId13" Type="http://schemas.openxmlformats.org/officeDocument/2006/relationships/image" Target="../media/image37.jp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13.jpg"/><Relationship Id="rId9" Type="http://schemas.openxmlformats.org/officeDocument/2006/relationships/image" Target="../media/image55.png"/><Relationship Id="rId15" Type="http://schemas.openxmlformats.org/officeDocument/2006/relationships/image" Target="../media/image18.png"/><Relationship Id="rId14" Type="http://schemas.openxmlformats.org/officeDocument/2006/relationships/image" Target="../media/image50.png"/><Relationship Id="rId17" Type="http://schemas.openxmlformats.org/officeDocument/2006/relationships/image" Target="../media/image53.png"/><Relationship Id="rId16" Type="http://schemas.openxmlformats.org/officeDocument/2006/relationships/image" Target="../media/image15.png"/><Relationship Id="rId5" Type="http://schemas.openxmlformats.org/officeDocument/2006/relationships/image" Target="../media/image19.png"/><Relationship Id="rId19" Type="http://schemas.openxmlformats.org/officeDocument/2006/relationships/image" Target="../media/image56.png"/><Relationship Id="rId6" Type="http://schemas.openxmlformats.org/officeDocument/2006/relationships/image" Target="../media/image26.png"/><Relationship Id="rId18" Type="http://schemas.openxmlformats.org/officeDocument/2006/relationships/image" Target="../media/image20.png"/><Relationship Id="rId7" Type="http://schemas.openxmlformats.org/officeDocument/2006/relationships/image" Target="../media/image24.png"/><Relationship Id="rId8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ctrTitle"/>
          </p:nvPr>
        </p:nvSpPr>
        <p:spPr>
          <a:xfrm>
            <a:off x="1467000" y="1444689"/>
            <a:ext cx="6210000" cy="16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CODELE</a:t>
            </a:r>
            <a:endParaRPr/>
          </a:p>
        </p:txBody>
      </p:sp>
      <p:sp>
        <p:nvSpPr>
          <p:cNvPr id="190" name="Google Shape;190;p23"/>
          <p:cNvSpPr txBox="1"/>
          <p:nvPr>
            <p:ph idx="1" type="subTitle"/>
          </p:nvPr>
        </p:nvSpPr>
        <p:spPr>
          <a:xfrm>
            <a:off x="2625000" y="3422038"/>
            <a:ext cx="3894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FOUNDATION EXAM STUDY HELPER</a:t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>
            <a:off x="1684350" y="3006386"/>
            <a:ext cx="5775300" cy="141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2" title="In-depth Sequence Diagram.png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00" y="96963"/>
            <a:ext cx="5506802" cy="4792975"/>
          </a:xfrm>
          <a:prstGeom prst="rect">
            <a:avLst/>
          </a:prstGeom>
        </p:spPr>
      </p:pic>
      <p:sp>
        <p:nvSpPr>
          <p:cNvPr id="315" name="Google Shape;315;p32"/>
          <p:cNvSpPr txBox="1"/>
          <p:nvPr>
            <p:ph type="title"/>
          </p:nvPr>
        </p:nvSpPr>
        <p:spPr>
          <a:xfrm>
            <a:off x="6306350" y="758225"/>
            <a:ext cx="2670900" cy="9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Sequence Diagram</a:t>
            </a:r>
            <a:endParaRPr/>
          </a:p>
        </p:txBody>
      </p:sp>
      <p:sp>
        <p:nvSpPr>
          <p:cNvPr id="316" name="Google Shape;316;p32"/>
          <p:cNvSpPr/>
          <p:nvPr/>
        </p:nvSpPr>
        <p:spPr>
          <a:xfrm>
            <a:off x="6332703" y="1730394"/>
            <a:ext cx="2695200" cy="123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 txBox="1"/>
          <p:nvPr>
            <p:ph type="title"/>
          </p:nvPr>
        </p:nvSpPr>
        <p:spPr>
          <a:xfrm>
            <a:off x="3297925" y="107300"/>
            <a:ext cx="2521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Figma Web</a:t>
            </a:r>
            <a:endParaRPr/>
          </a:p>
        </p:txBody>
      </p:sp>
      <p:sp>
        <p:nvSpPr>
          <p:cNvPr id="322" name="Google Shape;322;p33"/>
          <p:cNvSpPr txBox="1"/>
          <p:nvPr>
            <p:ph idx="1" type="body"/>
          </p:nvPr>
        </p:nvSpPr>
        <p:spPr>
          <a:xfrm>
            <a:off x="3970500" y="608934"/>
            <a:ext cx="12030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Figma Web Demo</a:t>
            </a:r>
            <a:endParaRPr sz="1000"/>
          </a:p>
        </p:txBody>
      </p:sp>
      <p:sp>
        <p:nvSpPr>
          <p:cNvPr id="323" name="Google Shape;323;p33"/>
          <p:cNvSpPr/>
          <p:nvPr/>
        </p:nvSpPr>
        <p:spPr>
          <a:xfrm>
            <a:off x="3224403" y="667694"/>
            <a:ext cx="2695200" cy="123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33" title="Login.png"/>
          <p:cNvPicPr preferRelativeResize="0"/>
          <p:nvPr>
            <p:ph idx="2" type="pic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4625" y="913301"/>
            <a:ext cx="2745975" cy="2051926"/>
          </a:xfrm>
          <a:prstGeom prst="rect">
            <a:avLst/>
          </a:prstGeom>
        </p:spPr>
      </p:pic>
      <p:pic>
        <p:nvPicPr>
          <p:cNvPr id="325" name="Google Shape;325;p33" title="Leaderboard.png"/>
          <p:cNvPicPr preferRelativeResize="0"/>
          <p:nvPr>
            <p:ph idx="2" type="pic"/>
          </p:nvPr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3525" y="913299"/>
            <a:ext cx="2670900" cy="2006139"/>
          </a:xfrm>
          <a:prstGeom prst="rect">
            <a:avLst/>
          </a:prstGeom>
        </p:spPr>
      </p:pic>
      <p:pic>
        <p:nvPicPr>
          <p:cNvPr id="326" name="Google Shape;326;p33" title="Dashboard.png"/>
          <p:cNvPicPr preferRelativeResize="0"/>
          <p:nvPr>
            <p:ph idx="2" type="pic"/>
          </p:nvPr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4625" y="3008276"/>
            <a:ext cx="2745975" cy="2060980"/>
          </a:xfrm>
          <a:prstGeom prst="rect">
            <a:avLst/>
          </a:prstGeom>
        </p:spPr>
      </p:pic>
      <p:pic>
        <p:nvPicPr>
          <p:cNvPr id="327" name="Google Shape;327;p33" title="Account Info.png"/>
          <p:cNvPicPr preferRelativeResize="0"/>
          <p:nvPr>
            <p:ph idx="2" type="pic"/>
          </p:nvPr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3525" y="3008276"/>
            <a:ext cx="2695200" cy="19998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idx="1" type="subTitle"/>
          </p:nvPr>
        </p:nvSpPr>
        <p:spPr>
          <a:xfrm>
            <a:off x="2291975" y="2411550"/>
            <a:ext cx="4560000" cy="1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charge of connecting the frontend and backend to each other </a:t>
            </a:r>
            <a:r>
              <a:rPr lang="en"/>
              <a:t>using JavaScript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Also connecting SendGrid to the server to be able to send user emails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Created Unit Tests for the API endpoints</a:t>
            </a:r>
            <a:endParaRPr/>
          </a:p>
        </p:txBody>
      </p:sp>
      <p:sp>
        <p:nvSpPr>
          <p:cNvPr id="333" name="Google Shape;333;p34"/>
          <p:cNvSpPr txBox="1"/>
          <p:nvPr>
            <p:ph type="title"/>
          </p:nvPr>
        </p:nvSpPr>
        <p:spPr>
          <a:xfrm>
            <a:off x="2291975" y="1352200"/>
            <a:ext cx="45600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</p:txBody>
      </p:sp>
      <p:sp>
        <p:nvSpPr>
          <p:cNvPr id="334" name="Google Shape;334;p34"/>
          <p:cNvSpPr/>
          <p:nvPr/>
        </p:nvSpPr>
        <p:spPr>
          <a:xfrm flipH="1" rot="10800000">
            <a:off x="2390974" y="2273671"/>
            <a:ext cx="4362000" cy="138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/>
          <p:nvPr>
            <p:ph idx="1" type="subTitle"/>
          </p:nvPr>
        </p:nvSpPr>
        <p:spPr>
          <a:xfrm>
            <a:off x="2291975" y="2411550"/>
            <a:ext cx="4560000" cy="1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SwaggerHub link here</a:t>
            </a:r>
            <a:endParaRPr/>
          </a:p>
        </p:txBody>
      </p:sp>
      <p:sp>
        <p:nvSpPr>
          <p:cNvPr id="340" name="Google Shape;340;p35"/>
          <p:cNvSpPr txBox="1"/>
          <p:nvPr>
            <p:ph type="title"/>
          </p:nvPr>
        </p:nvSpPr>
        <p:spPr>
          <a:xfrm>
            <a:off x="2291975" y="1352200"/>
            <a:ext cx="45600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DEMO</a:t>
            </a:r>
            <a:endParaRPr/>
          </a:p>
        </p:txBody>
      </p:sp>
      <p:sp>
        <p:nvSpPr>
          <p:cNvPr id="341" name="Google Shape;341;p35"/>
          <p:cNvSpPr/>
          <p:nvPr/>
        </p:nvSpPr>
        <p:spPr>
          <a:xfrm flipH="1" rot="10800000">
            <a:off x="2390974" y="2273671"/>
            <a:ext cx="4362000" cy="138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>
            <p:ph type="title"/>
          </p:nvPr>
        </p:nvSpPr>
        <p:spPr>
          <a:xfrm>
            <a:off x="2292000" y="2104113"/>
            <a:ext cx="45600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</a:t>
            </a:r>
            <a:endParaRPr/>
          </a:p>
        </p:txBody>
      </p:sp>
      <p:sp>
        <p:nvSpPr>
          <p:cNvPr id="347" name="Google Shape;347;p36"/>
          <p:cNvSpPr/>
          <p:nvPr/>
        </p:nvSpPr>
        <p:spPr>
          <a:xfrm flipH="1" rot="10800000">
            <a:off x="2390999" y="3025583"/>
            <a:ext cx="4362000" cy="138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>
            <p:ph type="title"/>
          </p:nvPr>
        </p:nvSpPr>
        <p:spPr>
          <a:xfrm>
            <a:off x="2558406" y="0"/>
            <a:ext cx="4027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3237566" y="594944"/>
            <a:ext cx="2695200" cy="123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4" name="Google Shape;354;p37" title="Screenshot 2025-11-15 1740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5406"/>
            <a:ext cx="8839201" cy="2892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 txBox="1"/>
          <p:nvPr>
            <p:ph type="title"/>
          </p:nvPr>
        </p:nvSpPr>
        <p:spPr>
          <a:xfrm>
            <a:off x="2558406" y="0"/>
            <a:ext cx="4027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360" name="Google Shape;360;p38"/>
          <p:cNvSpPr/>
          <p:nvPr/>
        </p:nvSpPr>
        <p:spPr>
          <a:xfrm>
            <a:off x="3237566" y="594944"/>
            <a:ext cx="2695200" cy="123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1" name="Google Shape;361;p38" title="Screenshot 2025-11-15 1739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75" y="1814219"/>
            <a:ext cx="8839200" cy="1515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 txBox="1"/>
          <p:nvPr>
            <p:ph idx="1" type="subTitle"/>
          </p:nvPr>
        </p:nvSpPr>
        <p:spPr>
          <a:xfrm>
            <a:off x="2291975" y="2411550"/>
            <a:ext cx="4560000" cy="1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</a:pPr>
            <a:r>
              <a:rPr lang="en" sz="1300">
                <a:solidFill>
                  <a:schemeClr val="accent3"/>
                </a:solidFill>
              </a:rPr>
              <a:t>Built the user interface for login, register, viewing challenges, leaderboard.</a:t>
            </a:r>
            <a:br>
              <a:rPr lang="en" sz="1300">
                <a:solidFill>
                  <a:schemeClr val="accent3"/>
                </a:solidFill>
              </a:rPr>
            </a:br>
            <a:endParaRPr sz="1300">
              <a:solidFill>
                <a:schemeClr val="accent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</a:pPr>
            <a:r>
              <a:rPr lang="en" sz="1300">
                <a:solidFill>
                  <a:schemeClr val="accent3"/>
                </a:solidFill>
              </a:rPr>
              <a:t>Handled user experience and design, ensuring pages were responsive, easy to navigate, and connected smoothly to the backend API.</a:t>
            </a:r>
            <a:endParaRPr sz="1300">
              <a:solidFill>
                <a:schemeClr val="accent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367" name="Google Shape;367;p39"/>
          <p:cNvSpPr txBox="1"/>
          <p:nvPr>
            <p:ph type="title"/>
          </p:nvPr>
        </p:nvSpPr>
        <p:spPr>
          <a:xfrm>
            <a:off x="2291975" y="1352200"/>
            <a:ext cx="45600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368" name="Google Shape;368;p39"/>
          <p:cNvSpPr/>
          <p:nvPr/>
        </p:nvSpPr>
        <p:spPr>
          <a:xfrm flipH="1" rot="10800000">
            <a:off x="2390974" y="2273671"/>
            <a:ext cx="4362000" cy="138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 txBox="1"/>
          <p:nvPr>
            <p:ph type="title"/>
          </p:nvPr>
        </p:nvSpPr>
        <p:spPr>
          <a:xfrm>
            <a:off x="2558406" y="0"/>
            <a:ext cx="4027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LightHouse Login</a:t>
            </a:r>
            <a:endParaRPr/>
          </a:p>
        </p:txBody>
      </p:sp>
      <p:sp>
        <p:nvSpPr>
          <p:cNvPr id="374" name="Google Shape;374;p40"/>
          <p:cNvSpPr/>
          <p:nvPr/>
        </p:nvSpPr>
        <p:spPr>
          <a:xfrm>
            <a:off x="3237566" y="594944"/>
            <a:ext cx="2695200" cy="123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5" name="Google Shape;375;p40" title="Login Lighthouse.png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825" y="831950"/>
            <a:ext cx="4301373" cy="4063528"/>
          </a:xfrm>
          <a:prstGeom prst="rect">
            <a:avLst/>
          </a:prstGeom>
        </p:spPr>
      </p:pic>
      <p:pic>
        <p:nvPicPr>
          <p:cNvPr id="376" name="Google Shape;376;p40" title="Login Totals.png"/>
          <p:cNvPicPr preferRelativeResize="0"/>
          <p:nvPr>
            <p:ph idx="2" type="pic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1388" y="831959"/>
            <a:ext cx="1835719" cy="1342683"/>
          </a:xfrm>
          <a:prstGeom prst="rect">
            <a:avLst/>
          </a:prstGeom>
        </p:spPr>
      </p:pic>
      <p:pic>
        <p:nvPicPr>
          <p:cNvPr id="377" name="Google Shape;377;p40" title="Codele Login Pag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698" y="870525"/>
            <a:ext cx="2413975" cy="34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type="title"/>
          </p:nvPr>
        </p:nvSpPr>
        <p:spPr>
          <a:xfrm>
            <a:off x="2103749" y="0"/>
            <a:ext cx="4936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LightHouse Dashboard</a:t>
            </a:r>
            <a:endParaRPr/>
          </a:p>
        </p:txBody>
      </p:sp>
      <p:sp>
        <p:nvSpPr>
          <p:cNvPr id="383" name="Google Shape;383;p41"/>
          <p:cNvSpPr/>
          <p:nvPr/>
        </p:nvSpPr>
        <p:spPr>
          <a:xfrm>
            <a:off x="3237566" y="594944"/>
            <a:ext cx="2695200" cy="123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4" name="Google Shape;384;p41" title="Dashboard Lighthouse.png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825" y="768172"/>
            <a:ext cx="4301373" cy="4191082"/>
          </a:xfrm>
          <a:prstGeom prst="rect">
            <a:avLst/>
          </a:prstGeom>
        </p:spPr>
      </p:pic>
      <p:pic>
        <p:nvPicPr>
          <p:cNvPr id="385" name="Google Shape;385;p41" title="Dashboard Totals.png"/>
          <p:cNvPicPr preferRelativeResize="0"/>
          <p:nvPr>
            <p:ph idx="2" type="pic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2688" y="768165"/>
            <a:ext cx="1782750" cy="1132333"/>
          </a:xfrm>
          <a:prstGeom prst="rect">
            <a:avLst/>
          </a:prstGeom>
        </p:spPr>
      </p:pic>
      <p:pic>
        <p:nvPicPr>
          <p:cNvPr id="386" name="Google Shape;386;p41" title="Codele Dahsboard Pag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91313"/>
            <a:ext cx="4473026" cy="2392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197" name="Google Shape;197;p24"/>
          <p:cNvSpPr txBox="1"/>
          <p:nvPr>
            <p:ph idx="1" type="subTitle"/>
          </p:nvPr>
        </p:nvSpPr>
        <p:spPr>
          <a:xfrm>
            <a:off x="519393" y="2747290"/>
            <a:ext cx="2049000" cy="371400"/>
          </a:xfrm>
          <a:prstGeom prst="rect">
            <a:avLst/>
          </a:prstGeom>
        </p:spPr>
        <p:txBody>
          <a:bodyPr anchorCtr="0" anchor="b" bIns="83400" lIns="83400" spcFirstLastPara="1" rIns="83400" wrap="square" tIns="83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1"/>
              <a:t>Daniel</a:t>
            </a:r>
            <a:endParaRPr sz="1641"/>
          </a:p>
        </p:txBody>
      </p:sp>
      <p:pic>
        <p:nvPicPr>
          <p:cNvPr id="198" name="Google Shape;198;p24" title="databas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902" y="1628736"/>
            <a:ext cx="1273906" cy="71657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 txBox="1"/>
          <p:nvPr>
            <p:ph idx="7" type="subTitle"/>
          </p:nvPr>
        </p:nvSpPr>
        <p:spPr>
          <a:xfrm>
            <a:off x="519393" y="3184670"/>
            <a:ext cx="2049000" cy="485400"/>
          </a:xfrm>
          <a:prstGeom prst="rect">
            <a:avLst/>
          </a:prstGeom>
        </p:spPr>
        <p:txBody>
          <a:bodyPr anchorCtr="0" anchor="ctr" bIns="83400" lIns="83400" spcFirstLastPara="1" rIns="83400" wrap="square" tIns="83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77"/>
              <a:t>PM/Database</a:t>
            </a:r>
            <a:endParaRPr sz="1277"/>
          </a:p>
        </p:txBody>
      </p:sp>
      <p:sp>
        <p:nvSpPr>
          <p:cNvPr id="200" name="Google Shape;200;p24"/>
          <p:cNvSpPr/>
          <p:nvPr/>
        </p:nvSpPr>
        <p:spPr>
          <a:xfrm>
            <a:off x="740103" y="3123256"/>
            <a:ext cx="1607400" cy="126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83400" lIns="83400" spcFirstLastPara="1" rIns="83400" wrap="square" tIns="83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77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/>
          <p:cNvSpPr txBox="1"/>
          <p:nvPr>
            <p:ph idx="1" type="subTitle"/>
          </p:nvPr>
        </p:nvSpPr>
        <p:spPr>
          <a:xfrm>
            <a:off x="2502963" y="2747290"/>
            <a:ext cx="2049000" cy="371400"/>
          </a:xfrm>
          <a:prstGeom prst="rect">
            <a:avLst/>
          </a:prstGeom>
        </p:spPr>
        <p:txBody>
          <a:bodyPr anchorCtr="0" anchor="b" bIns="83400" lIns="83400" spcFirstLastPara="1" rIns="83400" wrap="square" tIns="83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1"/>
              <a:t>Dylan/Lily</a:t>
            </a:r>
            <a:endParaRPr sz="1641"/>
          </a:p>
        </p:txBody>
      </p:sp>
      <p:pic>
        <p:nvPicPr>
          <p:cNvPr id="202" name="Google Shape;202;p24" title="fronten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2650" y="1628737"/>
            <a:ext cx="1369455" cy="7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/>
          <p:cNvSpPr txBox="1"/>
          <p:nvPr>
            <p:ph idx="7" type="subTitle"/>
          </p:nvPr>
        </p:nvSpPr>
        <p:spPr>
          <a:xfrm>
            <a:off x="2502963" y="3184670"/>
            <a:ext cx="2049000" cy="485400"/>
          </a:xfrm>
          <a:prstGeom prst="rect">
            <a:avLst/>
          </a:prstGeom>
        </p:spPr>
        <p:txBody>
          <a:bodyPr anchorCtr="0" anchor="ctr" bIns="83400" lIns="83400" spcFirstLastPara="1" rIns="83400" wrap="square" tIns="83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77"/>
              <a:t>Frontend</a:t>
            </a:r>
            <a:endParaRPr sz="1277"/>
          </a:p>
        </p:txBody>
      </p:sp>
      <p:sp>
        <p:nvSpPr>
          <p:cNvPr id="204" name="Google Shape;204;p24"/>
          <p:cNvSpPr/>
          <p:nvPr/>
        </p:nvSpPr>
        <p:spPr>
          <a:xfrm>
            <a:off x="2723673" y="3123256"/>
            <a:ext cx="1607400" cy="126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83400" lIns="83400" spcFirstLastPara="1" rIns="83400" wrap="square" tIns="83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77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4"/>
          <p:cNvSpPr txBox="1"/>
          <p:nvPr>
            <p:ph idx="1" type="subTitle"/>
          </p:nvPr>
        </p:nvSpPr>
        <p:spPr>
          <a:xfrm>
            <a:off x="4707425" y="2747290"/>
            <a:ext cx="2049000" cy="371400"/>
          </a:xfrm>
          <a:prstGeom prst="rect">
            <a:avLst/>
          </a:prstGeom>
        </p:spPr>
        <p:txBody>
          <a:bodyPr anchorCtr="0" anchor="b" bIns="83400" lIns="83400" spcFirstLastPara="1" rIns="83400" wrap="square" tIns="83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1"/>
              <a:t>Nick/Fred</a:t>
            </a:r>
            <a:endParaRPr sz="1641"/>
          </a:p>
        </p:txBody>
      </p:sp>
      <p:pic>
        <p:nvPicPr>
          <p:cNvPr id="206" name="Google Shape;206;p24" title="Backen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4871" y="1668533"/>
            <a:ext cx="1273905" cy="63695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>
            <p:ph idx="7" type="subTitle"/>
          </p:nvPr>
        </p:nvSpPr>
        <p:spPr>
          <a:xfrm>
            <a:off x="4707425" y="3184670"/>
            <a:ext cx="2049000" cy="485400"/>
          </a:xfrm>
          <a:prstGeom prst="rect">
            <a:avLst/>
          </a:prstGeom>
        </p:spPr>
        <p:txBody>
          <a:bodyPr anchorCtr="0" anchor="ctr" bIns="83400" lIns="83400" spcFirstLastPara="1" rIns="83400" wrap="square" tIns="83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77"/>
              <a:t>API</a:t>
            </a:r>
            <a:endParaRPr sz="1277"/>
          </a:p>
        </p:txBody>
      </p:sp>
      <p:sp>
        <p:nvSpPr>
          <p:cNvPr id="208" name="Google Shape;208;p24"/>
          <p:cNvSpPr/>
          <p:nvPr/>
        </p:nvSpPr>
        <p:spPr>
          <a:xfrm>
            <a:off x="4928135" y="3123256"/>
            <a:ext cx="1607400" cy="126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83400" lIns="83400" spcFirstLastPara="1" rIns="83400" wrap="square" tIns="83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77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4"/>
          <p:cNvSpPr txBox="1"/>
          <p:nvPr>
            <p:ph idx="1" type="subTitle"/>
          </p:nvPr>
        </p:nvSpPr>
        <p:spPr>
          <a:xfrm>
            <a:off x="6756425" y="2747290"/>
            <a:ext cx="2049000" cy="371400"/>
          </a:xfrm>
          <a:prstGeom prst="rect">
            <a:avLst/>
          </a:prstGeom>
        </p:spPr>
        <p:txBody>
          <a:bodyPr anchorCtr="0" anchor="b" bIns="83400" lIns="83400" spcFirstLastPara="1" rIns="83400" wrap="square" tIns="83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1"/>
              <a:t>Lily/Fred</a:t>
            </a:r>
            <a:endParaRPr sz="1641"/>
          </a:p>
        </p:txBody>
      </p:sp>
      <p:pic>
        <p:nvPicPr>
          <p:cNvPr id="210" name="Google Shape;210;p24" title="mobile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3971" y="1608327"/>
            <a:ext cx="1273906" cy="75733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 txBox="1"/>
          <p:nvPr>
            <p:ph idx="7" type="subTitle"/>
          </p:nvPr>
        </p:nvSpPr>
        <p:spPr>
          <a:xfrm>
            <a:off x="6756425" y="3184670"/>
            <a:ext cx="2049000" cy="485400"/>
          </a:xfrm>
          <a:prstGeom prst="rect">
            <a:avLst/>
          </a:prstGeom>
        </p:spPr>
        <p:txBody>
          <a:bodyPr anchorCtr="0" anchor="ctr" bIns="83400" lIns="83400" spcFirstLastPara="1" rIns="83400" wrap="square" tIns="83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77"/>
              <a:t>Mobile</a:t>
            </a:r>
            <a:endParaRPr sz="1277"/>
          </a:p>
        </p:txBody>
      </p:sp>
      <p:sp>
        <p:nvSpPr>
          <p:cNvPr id="212" name="Google Shape;212;p24"/>
          <p:cNvSpPr/>
          <p:nvPr/>
        </p:nvSpPr>
        <p:spPr>
          <a:xfrm>
            <a:off x="6977135" y="3123256"/>
            <a:ext cx="1607400" cy="126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83400" lIns="83400" spcFirstLastPara="1" rIns="83400" wrap="square" tIns="83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7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/>
          <p:nvPr>
            <p:ph type="title"/>
          </p:nvPr>
        </p:nvSpPr>
        <p:spPr>
          <a:xfrm>
            <a:off x="1650900" y="0"/>
            <a:ext cx="584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LightHouse Leaderboards</a:t>
            </a:r>
            <a:endParaRPr/>
          </a:p>
        </p:txBody>
      </p:sp>
      <p:sp>
        <p:nvSpPr>
          <p:cNvPr id="392" name="Google Shape;392;p42"/>
          <p:cNvSpPr/>
          <p:nvPr/>
        </p:nvSpPr>
        <p:spPr>
          <a:xfrm>
            <a:off x="3237566" y="594944"/>
            <a:ext cx="2695200" cy="123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3" name="Google Shape;393;p42" title="Leaderboards Lighthouse.png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825" y="773838"/>
            <a:ext cx="4301374" cy="4179751"/>
          </a:xfrm>
          <a:prstGeom prst="rect">
            <a:avLst/>
          </a:prstGeom>
        </p:spPr>
      </p:pic>
      <p:pic>
        <p:nvPicPr>
          <p:cNvPr id="394" name="Google Shape;394;p42" title="Leaderboards Totals.png"/>
          <p:cNvPicPr preferRelativeResize="0"/>
          <p:nvPr>
            <p:ph idx="2" type="pic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7863" y="773856"/>
            <a:ext cx="1782751" cy="1188500"/>
          </a:xfrm>
          <a:prstGeom prst="rect">
            <a:avLst/>
          </a:prstGeom>
        </p:spPr>
      </p:pic>
      <p:pic>
        <p:nvPicPr>
          <p:cNvPr id="395" name="Google Shape;395;p42" title="Codele Leaderboards Pag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50" y="2163500"/>
            <a:ext cx="4180675" cy="15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/>
          <p:nvPr>
            <p:ph idx="1" type="subTitle"/>
          </p:nvPr>
        </p:nvSpPr>
        <p:spPr>
          <a:xfrm>
            <a:off x="1281600" y="2411550"/>
            <a:ext cx="6580800" cy="22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Learned flutter framework and dart language.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Developed a reusable app theme and widgets for faster development and design consistency.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Adapted web UI for a mobile interface.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Connected to API endpoints.</a:t>
            </a:r>
            <a:endParaRPr/>
          </a:p>
        </p:txBody>
      </p:sp>
      <p:sp>
        <p:nvSpPr>
          <p:cNvPr id="401" name="Google Shape;401;p43"/>
          <p:cNvSpPr txBox="1"/>
          <p:nvPr>
            <p:ph type="title"/>
          </p:nvPr>
        </p:nvSpPr>
        <p:spPr>
          <a:xfrm>
            <a:off x="2291975" y="1352200"/>
            <a:ext cx="45600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</a:t>
            </a:r>
            <a:endParaRPr/>
          </a:p>
        </p:txBody>
      </p:sp>
      <p:sp>
        <p:nvSpPr>
          <p:cNvPr id="402" name="Google Shape;402;p43"/>
          <p:cNvSpPr/>
          <p:nvPr/>
        </p:nvSpPr>
        <p:spPr>
          <a:xfrm flipH="1" rot="10800000">
            <a:off x="2390974" y="2273671"/>
            <a:ext cx="4362000" cy="138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"/>
          <p:cNvSpPr txBox="1"/>
          <p:nvPr>
            <p:ph type="title"/>
          </p:nvPr>
        </p:nvSpPr>
        <p:spPr>
          <a:xfrm>
            <a:off x="3058650" y="196375"/>
            <a:ext cx="3026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Figma Mobile</a:t>
            </a:r>
            <a:endParaRPr/>
          </a:p>
        </p:txBody>
      </p:sp>
      <p:sp>
        <p:nvSpPr>
          <p:cNvPr id="408" name="Google Shape;408;p44"/>
          <p:cNvSpPr txBox="1"/>
          <p:nvPr>
            <p:ph idx="1" type="body"/>
          </p:nvPr>
        </p:nvSpPr>
        <p:spPr>
          <a:xfrm>
            <a:off x="3886500" y="816250"/>
            <a:ext cx="13710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Figma Mobile Demo</a:t>
            </a:r>
            <a:endParaRPr sz="1000"/>
          </a:p>
        </p:txBody>
      </p:sp>
      <p:sp>
        <p:nvSpPr>
          <p:cNvPr id="409" name="Google Shape;409;p44"/>
          <p:cNvSpPr/>
          <p:nvPr/>
        </p:nvSpPr>
        <p:spPr>
          <a:xfrm>
            <a:off x="3224403" y="816244"/>
            <a:ext cx="2695200" cy="123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0" name="Google Shape;410;p44" title="Login Mobile.png"/>
          <p:cNvPicPr preferRelativeResize="0"/>
          <p:nvPr>
            <p:ph idx="2" type="pic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563" y="1276823"/>
            <a:ext cx="2749875" cy="3409002"/>
          </a:xfrm>
          <a:prstGeom prst="rect">
            <a:avLst/>
          </a:prstGeom>
        </p:spPr>
      </p:pic>
      <p:pic>
        <p:nvPicPr>
          <p:cNvPr id="411" name="Google Shape;411;p44" title="Leaderboards Mobile.png"/>
          <p:cNvPicPr preferRelativeResize="0"/>
          <p:nvPr>
            <p:ph idx="2" type="pic"/>
          </p:nvPr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1488" y="1276825"/>
            <a:ext cx="2798950" cy="3409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5"/>
          <p:cNvSpPr txBox="1"/>
          <p:nvPr>
            <p:ph type="title"/>
          </p:nvPr>
        </p:nvSpPr>
        <p:spPr>
          <a:xfrm>
            <a:off x="498300" y="2104113"/>
            <a:ext cx="81474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UNIT TESTING</a:t>
            </a:r>
            <a:endParaRPr/>
          </a:p>
        </p:txBody>
      </p:sp>
      <p:sp>
        <p:nvSpPr>
          <p:cNvPr id="417" name="Google Shape;417;p45"/>
          <p:cNvSpPr/>
          <p:nvPr/>
        </p:nvSpPr>
        <p:spPr>
          <a:xfrm flipH="1" rot="10800000">
            <a:off x="2468049" y="3025583"/>
            <a:ext cx="4362000" cy="138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/>
          <p:nvPr>
            <p:ph type="title"/>
          </p:nvPr>
        </p:nvSpPr>
        <p:spPr>
          <a:xfrm>
            <a:off x="2291975" y="1352200"/>
            <a:ext cx="45600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6"/>
          <p:cNvSpPr txBox="1"/>
          <p:nvPr>
            <p:ph idx="1" type="subTitle"/>
          </p:nvPr>
        </p:nvSpPr>
        <p:spPr>
          <a:xfrm>
            <a:off x="2291974" y="2411550"/>
            <a:ext cx="4560000" cy="12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6800"/>
            <a:ext cx="92402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7"/>
          <p:cNvSpPr txBox="1"/>
          <p:nvPr>
            <p:ph idx="1" type="subTitle"/>
          </p:nvPr>
        </p:nvSpPr>
        <p:spPr>
          <a:xfrm>
            <a:off x="2292000" y="2411550"/>
            <a:ext cx="4560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Codele</a:t>
            </a: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430" name="Google Shape;430;p47"/>
          <p:cNvSpPr txBox="1"/>
          <p:nvPr>
            <p:ph type="title"/>
          </p:nvPr>
        </p:nvSpPr>
        <p:spPr>
          <a:xfrm>
            <a:off x="1818150" y="1352200"/>
            <a:ext cx="55077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 DEMO</a:t>
            </a:r>
            <a:endParaRPr/>
          </a:p>
        </p:txBody>
      </p:sp>
      <p:sp>
        <p:nvSpPr>
          <p:cNvPr id="431" name="Google Shape;431;p47"/>
          <p:cNvSpPr/>
          <p:nvPr/>
        </p:nvSpPr>
        <p:spPr>
          <a:xfrm flipH="1" rot="10800000">
            <a:off x="2390974" y="2273671"/>
            <a:ext cx="4362000" cy="138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47"/>
          <p:cNvSpPr txBox="1"/>
          <p:nvPr>
            <p:ph idx="1" type="subTitle"/>
          </p:nvPr>
        </p:nvSpPr>
        <p:spPr>
          <a:xfrm>
            <a:off x="4584000" y="2939250"/>
            <a:ext cx="4560000" cy="22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br>
              <a:rPr lang="en" sz="1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while(size(gameQueue) &gt; 1) { // 1 pt </a:t>
            </a:r>
            <a:endParaRPr sz="1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player_t * p1 = dequeue(gameQueue); // 1 pt </a:t>
            </a:r>
            <a:endParaRPr sz="1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player_t * p2 = dequeue(gameQueue); // 1 pt </a:t>
            </a:r>
            <a:endParaRPr sz="1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if(p1-&gt;hp &gt; p2-&gt;hp) { // 1 pt </a:t>
            </a:r>
            <a:endParaRPr sz="1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deletePlayer(p2); // 1 pt </a:t>
            </a:r>
            <a:endParaRPr sz="1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enqueue(gameQueue, p1); // 1 pt </a:t>
            </a:r>
            <a:endParaRPr sz="1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} else { deletePlayer(p1); // 1 pt </a:t>
            </a:r>
            <a:endParaRPr sz="1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enqueue(gameQueue, p2); // 1 pt </a:t>
            </a:r>
            <a:endParaRPr sz="1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} } player_t * winner = front(gameQueue); // 1 pt</a:t>
            </a:r>
            <a:endParaRPr sz="1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printf(winner-&gt;name); // 1 pt</a:t>
            </a: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 txBox="1"/>
          <p:nvPr>
            <p:ph idx="1" type="subTitle"/>
          </p:nvPr>
        </p:nvSpPr>
        <p:spPr>
          <a:xfrm>
            <a:off x="2291975" y="2411550"/>
            <a:ext cx="4560000" cy="1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 demo </a:t>
            </a:r>
            <a:endParaRPr/>
          </a:p>
        </p:txBody>
      </p:sp>
      <p:sp>
        <p:nvSpPr>
          <p:cNvPr id="438" name="Google Shape;438;p48"/>
          <p:cNvSpPr txBox="1"/>
          <p:nvPr>
            <p:ph type="title"/>
          </p:nvPr>
        </p:nvSpPr>
        <p:spPr>
          <a:xfrm>
            <a:off x="1122575" y="1352200"/>
            <a:ext cx="68988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 DEMO</a:t>
            </a:r>
            <a:endParaRPr/>
          </a:p>
        </p:txBody>
      </p:sp>
      <p:sp>
        <p:nvSpPr>
          <p:cNvPr id="439" name="Google Shape;439;p48"/>
          <p:cNvSpPr/>
          <p:nvPr/>
        </p:nvSpPr>
        <p:spPr>
          <a:xfrm flipH="1" rot="10800000">
            <a:off x="2390974" y="2273671"/>
            <a:ext cx="4362000" cy="138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9"/>
          <p:cNvSpPr txBox="1"/>
          <p:nvPr>
            <p:ph type="title"/>
          </p:nvPr>
        </p:nvSpPr>
        <p:spPr>
          <a:xfrm>
            <a:off x="1756350" y="1099750"/>
            <a:ext cx="5631300" cy="1452900"/>
          </a:xfrm>
          <a:prstGeom prst="rect">
            <a:avLst/>
          </a:prstGeom>
        </p:spPr>
        <p:txBody>
          <a:bodyPr anchorCtr="0" anchor="t" bIns="130250" lIns="130250" spcFirstLastPara="1" rIns="130250" wrap="square" tIns="130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73"/>
              <a:t>Thanks!</a:t>
            </a:r>
            <a:endParaRPr sz="4273"/>
          </a:p>
        </p:txBody>
      </p:sp>
      <p:sp>
        <p:nvSpPr>
          <p:cNvPr id="445" name="Google Shape;445;p49"/>
          <p:cNvSpPr txBox="1"/>
          <p:nvPr>
            <p:ph idx="1" type="subTitle"/>
          </p:nvPr>
        </p:nvSpPr>
        <p:spPr>
          <a:xfrm>
            <a:off x="1756350" y="2487338"/>
            <a:ext cx="5631300" cy="1556400"/>
          </a:xfrm>
          <a:prstGeom prst="rect">
            <a:avLst/>
          </a:prstGeom>
        </p:spPr>
        <p:txBody>
          <a:bodyPr anchorCtr="0" anchor="b" bIns="130250" lIns="130250" spcFirstLastPara="1" rIns="130250" wrap="square" tIns="130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64"/>
              <a:t>Do you have any questions?</a:t>
            </a:r>
            <a:endParaRPr b="1" sz="2564"/>
          </a:p>
          <a:p>
            <a:pPr indent="0" lvl="0" marL="0" rtl="0" algn="ctr">
              <a:spcBef>
                <a:spcPts val="1425"/>
              </a:spcBef>
              <a:spcAft>
                <a:spcPts val="0"/>
              </a:spcAft>
              <a:buNone/>
            </a:pPr>
            <a:r>
              <a:t/>
            </a:r>
            <a:endParaRPr sz="4273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idx="1" type="subTitle"/>
          </p:nvPr>
        </p:nvSpPr>
        <p:spPr>
          <a:xfrm>
            <a:off x="2291975" y="2411550"/>
            <a:ext cx="4560000" cy="1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Codele is coding </a:t>
            </a:r>
            <a:r>
              <a:rPr lang="en"/>
              <a:t>challenge</a:t>
            </a:r>
            <a:r>
              <a:rPr lang="en"/>
              <a:t> application catered to UCF students to help practice for the foundation exam. Users can participate by answering daily coding questions and see how they stack up against other users.</a:t>
            </a:r>
            <a:endParaRPr/>
          </a:p>
        </p:txBody>
      </p:sp>
      <p:sp>
        <p:nvSpPr>
          <p:cNvPr id="218" name="Google Shape;218;p25"/>
          <p:cNvSpPr txBox="1"/>
          <p:nvPr>
            <p:ph type="title"/>
          </p:nvPr>
        </p:nvSpPr>
        <p:spPr>
          <a:xfrm>
            <a:off x="2291975" y="1352200"/>
            <a:ext cx="45600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219" name="Google Shape;219;p25"/>
          <p:cNvSpPr/>
          <p:nvPr/>
        </p:nvSpPr>
        <p:spPr>
          <a:xfrm flipH="1" rot="10800000">
            <a:off x="2390974" y="2273671"/>
            <a:ext cx="4362000" cy="138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idx="7" type="subTitle"/>
          </p:nvPr>
        </p:nvSpPr>
        <p:spPr>
          <a:xfrm>
            <a:off x="580775" y="1608544"/>
            <a:ext cx="1598100" cy="2484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4"/>
              <a:t>MongoDB</a:t>
            </a:r>
            <a:endParaRPr sz="1254"/>
          </a:p>
        </p:txBody>
      </p:sp>
      <p:sp>
        <p:nvSpPr>
          <p:cNvPr id="225" name="Google Shape;225;p26"/>
          <p:cNvSpPr txBox="1"/>
          <p:nvPr>
            <p:ph idx="4" type="subTitle"/>
          </p:nvPr>
        </p:nvSpPr>
        <p:spPr>
          <a:xfrm>
            <a:off x="580775" y="3154561"/>
            <a:ext cx="1598100" cy="3381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8"/>
              <a:t>Hosting Platform</a:t>
            </a:r>
            <a:endParaRPr sz="1198"/>
          </a:p>
        </p:txBody>
      </p:sp>
      <p:sp>
        <p:nvSpPr>
          <p:cNvPr id="226" name="Google Shape;226;p26"/>
          <p:cNvSpPr txBox="1"/>
          <p:nvPr>
            <p:ph idx="1" type="subTitle"/>
          </p:nvPr>
        </p:nvSpPr>
        <p:spPr>
          <a:xfrm>
            <a:off x="580775" y="1856943"/>
            <a:ext cx="1598100" cy="3381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8"/>
              <a:t>Database</a:t>
            </a:r>
            <a:endParaRPr sz="1198"/>
          </a:p>
        </p:txBody>
      </p:sp>
      <p:sp>
        <p:nvSpPr>
          <p:cNvPr id="227" name="Google Shape;227;p26"/>
          <p:cNvSpPr txBox="1"/>
          <p:nvPr>
            <p:ph idx="13" type="subTitle"/>
          </p:nvPr>
        </p:nvSpPr>
        <p:spPr>
          <a:xfrm>
            <a:off x="580775" y="2902960"/>
            <a:ext cx="1598100" cy="2484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4"/>
              <a:t>Digital Ocean</a:t>
            </a:r>
            <a:endParaRPr sz="1254"/>
          </a:p>
        </p:txBody>
      </p:sp>
      <p:sp>
        <p:nvSpPr>
          <p:cNvPr id="228" name="Google Shape;228;p26"/>
          <p:cNvSpPr txBox="1"/>
          <p:nvPr>
            <p:ph type="title"/>
          </p:nvPr>
        </p:nvSpPr>
        <p:spPr>
          <a:xfrm>
            <a:off x="720000" y="281739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r>
              <a:rPr lang="en"/>
              <a:t> Used</a:t>
            </a:r>
            <a:endParaRPr/>
          </a:p>
        </p:txBody>
      </p:sp>
      <p:sp>
        <p:nvSpPr>
          <p:cNvPr id="229" name="Google Shape;229;p26"/>
          <p:cNvSpPr txBox="1"/>
          <p:nvPr>
            <p:ph idx="7" type="subTitle"/>
          </p:nvPr>
        </p:nvSpPr>
        <p:spPr>
          <a:xfrm>
            <a:off x="2178744" y="1608544"/>
            <a:ext cx="1598100" cy="2484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4"/>
              <a:t>Express.js</a:t>
            </a:r>
            <a:endParaRPr sz="1254"/>
          </a:p>
        </p:txBody>
      </p:sp>
      <p:sp>
        <p:nvSpPr>
          <p:cNvPr id="230" name="Google Shape;230;p26"/>
          <p:cNvSpPr txBox="1"/>
          <p:nvPr>
            <p:ph idx="4" type="subTitle"/>
          </p:nvPr>
        </p:nvSpPr>
        <p:spPr>
          <a:xfrm>
            <a:off x="2178744" y="3154561"/>
            <a:ext cx="1598100" cy="3381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8"/>
              <a:t>Domain Provider</a:t>
            </a:r>
            <a:endParaRPr sz="1198"/>
          </a:p>
        </p:txBody>
      </p:sp>
      <p:sp>
        <p:nvSpPr>
          <p:cNvPr id="231" name="Google Shape;231;p26"/>
          <p:cNvSpPr txBox="1"/>
          <p:nvPr>
            <p:ph idx="1" type="subTitle"/>
          </p:nvPr>
        </p:nvSpPr>
        <p:spPr>
          <a:xfrm>
            <a:off x="2178744" y="1856943"/>
            <a:ext cx="1598100" cy="3381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8"/>
              <a:t>Backend</a:t>
            </a:r>
            <a:r>
              <a:rPr lang="en" sz="1198"/>
              <a:t> Framework</a:t>
            </a:r>
            <a:endParaRPr sz="1198"/>
          </a:p>
        </p:txBody>
      </p:sp>
      <p:sp>
        <p:nvSpPr>
          <p:cNvPr id="232" name="Google Shape;232;p26"/>
          <p:cNvSpPr txBox="1"/>
          <p:nvPr>
            <p:ph idx="13" type="subTitle"/>
          </p:nvPr>
        </p:nvSpPr>
        <p:spPr>
          <a:xfrm>
            <a:off x="2178744" y="2902960"/>
            <a:ext cx="1598100" cy="2484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4"/>
              <a:t>GoDaddy</a:t>
            </a:r>
            <a:endParaRPr sz="1254"/>
          </a:p>
        </p:txBody>
      </p:sp>
      <p:sp>
        <p:nvSpPr>
          <p:cNvPr id="233" name="Google Shape;233;p26"/>
          <p:cNvSpPr txBox="1"/>
          <p:nvPr>
            <p:ph idx="7" type="subTitle"/>
          </p:nvPr>
        </p:nvSpPr>
        <p:spPr>
          <a:xfrm>
            <a:off x="3728892" y="1608544"/>
            <a:ext cx="1598100" cy="2484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4"/>
              <a:t>React (TypeScript)</a:t>
            </a:r>
            <a:endParaRPr sz="1254"/>
          </a:p>
        </p:txBody>
      </p:sp>
      <p:sp>
        <p:nvSpPr>
          <p:cNvPr id="234" name="Google Shape;234;p26"/>
          <p:cNvSpPr txBox="1"/>
          <p:nvPr>
            <p:ph idx="4" type="subTitle"/>
          </p:nvPr>
        </p:nvSpPr>
        <p:spPr>
          <a:xfrm>
            <a:off x="3728892" y="3154561"/>
            <a:ext cx="1598100" cy="3381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8"/>
              <a:t>Email Service</a:t>
            </a:r>
            <a:endParaRPr sz="1198"/>
          </a:p>
        </p:txBody>
      </p:sp>
      <p:sp>
        <p:nvSpPr>
          <p:cNvPr id="235" name="Google Shape;235;p26"/>
          <p:cNvSpPr txBox="1"/>
          <p:nvPr>
            <p:ph idx="1" type="subTitle"/>
          </p:nvPr>
        </p:nvSpPr>
        <p:spPr>
          <a:xfrm>
            <a:off x="3728892" y="1856943"/>
            <a:ext cx="1598100" cy="3381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8"/>
              <a:t>Frontend Framework</a:t>
            </a:r>
            <a:endParaRPr sz="1198"/>
          </a:p>
        </p:txBody>
      </p:sp>
      <p:sp>
        <p:nvSpPr>
          <p:cNvPr id="236" name="Google Shape;236;p26"/>
          <p:cNvSpPr txBox="1"/>
          <p:nvPr>
            <p:ph idx="13" type="subTitle"/>
          </p:nvPr>
        </p:nvSpPr>
        <p:spPr>
          <a:xfrm>
            <a:off x="3728892" y="2902960"/>
            <a:ext cx="1598100" cy="2484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4"/>
              <a:t>SendGrid</a:t>
            </a:r>
            <a:endParaRPr sz="1254"/>
          </a:p>
        </p:txBody>
      </p:sp>
      <p:sp>
        <p:nvSpPr>
          <p:cNvPr id="237" name="Google Shape;237;p26"/>
          <p:cNvSpPr txBox="1"/>
          <p:nvPr>
            <p:ph idx="7" type="subTitle"/>
          </p:nvPr>
        </p:nvSpPr>
        <p:spPr>
          <a:xfrm>
            <a:off x="5326861" y="1608544"/>
            <a:ext cx="1598100" cy="2484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4"/>
              <a:t>Node.js</a:t>
            </a:r>
            <a:endParaRPr sz="1254"/>
          </a:p>
        </p:txBody>
      </p:sp>
      <p:sp>
        <p:nvSpPr>
          <p:cNvPr id="238" name="Google Shape;238;p26"/>
          <p:cNvSpPr txBox="1"/>
          <p:nvPr>
            <p:ph idx="4" type="subTitle"/>
          </p:nvPr>
        </p:nvSpPr>
        <p:spPr>
          <a:xfrm>
            <a:off x="5326861" y="3154561"/>
            <a:ext cx="1598100" cy="3381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8"/>
              <a:t>Security/Authentication</a:t>
            </a:r>
            <a:endParaRPr sz="1198"/>
          </a:p>
        </p:txBody>
      </p:sp>
      <p:sp>
        <p:nvSpPr>
          <p:cNvPr id="239" name="Google Shape;239;p26"/>
          <p:cNvSpPr txBox="1"/>
          <p:nvPr>
            <p:ph idx="1" type="subTitle"/>
          </p:nvPr>
        </p:nvSpPr>
        <p:spPr>
          <a:xfrm>
            <a:off x="5326861" y="1856943"/>
            <a:ext cx="1598100" cy="3381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8"/>
              <a:t>Runtime </a:t>
            </a:r>
            <a:r>
              <a:rPr lang="en" sz="1198"/>
              <a:t>Environment</a:t>
            </a:r>
            <a:endParaRPr sz="1198"/>
          </a:p>
        </p:txBody>
      </p:sp>
      <p:sp>
        <p:nvSpPr>
          <p:cNvPr id="240" name="Google Shape;240;p26"/>
          <p:cNvSpPr txBox="1"/>
          <p:nvPr>
            <p:ph idx="13" type="subTitle"/>
          </p:nvPr>
        </p:nvSpPr>
        <p:spPr>
          <a:xfrm>
            <a:off x="5326861" y="2902960"/>
            <a:ext cx="1598100" cy="2484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4"/>
              <a:t>JWT</a:t>
            </a:r>
            <a:endParaRPr sz="1254"/>
          </a:p>
        </p:txBody>
      </p:sp>
      <p:sp>
        <p:nvSpPr>
          <p:cNvPr id="241" name="Google Shape;241;p26"/>
          <p:cNvSpPr txBox="1"/>
          <p:nvPr>
            <p:ph idx="7" type="subTitle"/>
          </p:nvPr>
        </p:nvSpPr>
        <p:spPr>
          <a:xfrm>
            <a:off x="6965131" y="1608544"/>
            <a:ext cx="1598100" cy="2484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4"/>
              <a:t>Flutter</a:t>
            </a:r>
            <a:endParaRPr sz="1254"/>
          </a:p>
        </p:txBody>
      </p:sp>
      <p:sp>
        <p:nvSpPr>
          <p:cNvPr id="242" name="Google Shape;242;p26"/>
          <p:cNvSpPr txBox="1"/>
          <p:nvPr>
            <p:ph idx="4" type="subTitle"/>
          </p:nvPr>
        </p:nvSpPr>
        <p:spPr>
          <a:xfrm>
            <a:off x="6965131" y="3154561"/>
            <a:ext cx="1598100" cy="3381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8"/>
              <a:t>API Documentation</a:t>
            </a:r>
            <a:endParaRPr sz="1198"/>
          </a:p>
        </p:txBody>
      </p:sp>
      <p:sp>
        <p:nvSpPr>
          <p:cNvPr id="243" name="Google Shape;243;p26"/>
          <p:cNvSpPr txBox="1"/>
          <p:nvPr>
            <p:ph idx="1" type="subTitle"/>
          </p:nvPr>
        </p:nvSpPr>
        <p:spPr>
          <a:xfrm>
            <a:off x="6965131" y="1856943"/>
            <a:ext cx="1598100" cy="3381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8"/>
              <a:t>Mobile Framework</a:t>
            </a:r>
            <a:endParaRPr sz="1198"/>
          </a:p>
        </p:txBody>
      </p:sp>
      <p:sp>
        <p:nvSpPr>
          <p:cNvPr id="244" name="Google Shape;244;p26"/>
          <p:cNvSpPr txBox="1"/>
          <p:nvPr>
            <p:ph idx="13" type="subTitle"/>
          </p:nvPr>
        </p:nvSpPr>
        <p:spPr>
          <a:xfrm>
            <a:off x="6965131" y="2902960"/>
            <a:ext cx="1598100" cy="2484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4"/>
              <a:t>SwaggerHub</a:t>
            </a:r>
            <a:endParaRPr sz="1254"/>
          </a:p>
        </p:txBody>
      </p:sp>
      <p:sp>
        <p:nvSpPr>
          <p:cNvPr id="245" name="Google Shape;245;p26"/>
          <p:cNvSpPr txBox="1"/>
          <p:nvPr>
            <p:ph idx="4" type="subTitle"/>
          </p:nvPr>
        </p:nvSpPr>
        <p:spPr>
          <a:xfrm>
            <a:off x="580775" y="4556118"/>
            <a:ext cx="1598100" cy="3381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8"/>
              <a:t>Design / Prototyping</a:t>
            </a:r>
            <a:endParaRPr sz="1198"/>
          </a:p>
        </p:txBody>
      </p:sp>
      <p:sp>
        <p:nvSpPr>
          <p:cNvPr id="246" name="Google Shape;246;p26"/>
          <p:cNvSpPr txBox="1"/>
          <p:nvPr>
            <p:ph idx="13" type="subTitle"/>
          </p:nvPr>
        </p:nvSpPr>
        <p:spPr>
          <a:xfrm>
            <a:off x="580775" y="4304517"/>
            <a:ext cx="1598100" cy="2484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4"/>
              <a:t>Figma</a:t>
            </a:r>
            <a:endParaRPr sz="1254"/>
          </a:p>
        </p:txBody>
      </p:sp>
      <p:sp>
        <p:nvSpPr>
          <p:cNvPr id="247" name="Google Shape;247;p26"/>
          <p:cNvSpPr txBox="1"/>
          <p:nvPr>
            <p:ph idx="4" type="subTitle"/>
          </p:nvPr>
        </p:nvSpPr>
        <p:spPr>
          <a:xfrm>
            <a:off x="2178744" y="4556118"/>
            <a:ext cx="1598100" cy="3381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8"/>
              <a:t>Testing</a:t>
            </a:r>
            <a:endParaRPr sz="1198"/>
          </a:p>
        </p:txBody>
      </p:sp>
      <p:sp>
        <p:nvSpPr>
          <p:cNvPr id="248" name="Google Shape;248;p26"/>
          <p:cNvSpPr txBox="1"/>
          <p:nvPr>
            <p:ph idx="13" type="subTitle"/>
          </p:nvPr>
        </p:nvSpPr>
        <p:spPr>
          <a:xfrm>
            <a:off x="2178744" y="4304517"/>
            <a:ext cx="1598100" cy="2484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4"/>
              <a:t>Postman</a:t>
            </a:r>
            <a:endParaRPr sz="1254"/>
          </a:p>
        </p:txBody>
      </p:sp>
      <p:sp>
        <p:nvSpPr>
          <p:cNvPr id="249" name="Google Shape;249;p26"/>
          <p:cNvSpPr txBox="1"/>
          <p:nvPr>
            <p:ph idx="4" type="subTitle"/>
          </p:nvPr>
        </p:nvSpPr>
        <p:spPr>
          <a:xfrm>
            <a:off x="3728892" y="4556118"/>
            <a:ext cx="1598100" cy="3381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8"/>
              <a:t>Accessibility</a:t>
            </a:r>
            <a:r>
              <a:rPr lang="en" sz="1198"/>
              <a:t> Testing</a:t>
            </a:r>
            <a:endParaRPr sz="1198"/>
          </a:p>
        </p:txBody>
      </p:sp>
      <p:sp>
        <p:nvSpPr>
          <p:cNvPr id="250" name="Google Shape;250;p26"/>
          <p:cNvSpPr txBox="1"/>
          <p:nvPr>
            <p:ph idx="13" type="subTitle"/>
          </p:nvPr>
        </p:nvSpPr>
        <p:spPr>
          <a:xfrm>
            <a:off x="3728892" y="4304517"/>
            <a:ext cx="1598100" cy="2484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4"/>
              <a:t>Lighthouse</a:t>
            </a:r>
            <a:endParaRPr sz="1254"/>
          </a:p>
        </p:txBody>
      </p:sp>
      <p:sp>
        <p:nvSpPr>
          <p:cNvPr id="251" name="Google Shape;251;p26"/>
          <p:cNvSpPr txBox="1"/>
          <p:nvPr>
            <p:ph idx="4" type="subTitle"/>
          </p:nvPr>
        </p:nvSpPr>
        <p:spPr>
          <a:xfrm>
            <a:off x="5326861" y="4556118"/>
            <a:ext cx="1598100" cy="3381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8"/>
              <a:t>Collab Tools </a:t>
            </a:r>
            <a:endParaRPr sz="1198"/>
          </a:p>
        </p:txBody>
      </p:sp>
      <p:sp>
        <p:nvSpPr>
          <p:cNvPr id="252" name="Google Shape;252;p26"/>
          <p:cNvSpPr txBox="1"/>
          <p:nvPr>
            <p:ph idx="13" type="subTitle"/>
          </p:nvPr>
        </p:nvSpPr>
        <p:spPr>
          <a:xfrm>
            <a:off x="5326861" y="4304517"/>
            <a:ext cx="1598100" cy="2484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4"/>
              <a:t>GitHub, Discord, Jira</a:t>
            </a:r>
            <a:endParaRPr sz="1254"/>
          </a:p>
        </p:txBody>
      </p:sp>
      <p:sp>
        <p:nvSpPr>
          <p:cNvPr id="253" name="Google Shape;253;p26"/>
          <p:cNvSpPr txBox="1"/>
          <p:nvPr>
            <p:ph idx="4" type="subTitle"/>
          </p:nvPr>
        </p:nvSpPr>
        <p:spPr>
          <a:xfrm>
            <a:off x="6965131" y="4556118"/>
            <a:ext cx="1598100" cy="3381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8"/>
              <a:t>Helpers</a:t>
            </a:r>
            <a:endParaRPr sz="1198"/>
          </a:p>
        </p:txBody>
      </p:sp>
      <p:sp>
        <p:nvSpPr>
          <p:cNvPr id="254" name="Google Shape;254;p26"/>
          <p:cNvSpPr txBox="1"/>
          <p:nvPr>
            <p:ph idx="13" type="subTitle"/>
          </p:nvPr>
        </p:nvSpPr>
        <p:spPr>
          <a:xfrm>
            <a:off x="6965131" y="4304517"/>
            <a:ext cx="1598100" cy="248400"/>
          </a:xfrm>
          <a:prstGeom prst="rect">
            <a:avLst/>
          </a:prstGeom>
        </p:spPr>
        <p:txBody>
          <a:bodyPr anchorCtr="0" anchor="ctr" bIns="63725" lIns="63725" spcFirstLastPara="1" rIns="63725" wrap="square" tIns="6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4"/>
              <a:t>Claude</a:t>
            </a:r>
            <a:endParaRPr sz="1254"/>
          </a:p>
        </p:txBody>
      </p:sp>
      <p:pic>
        <p:nvPicPr>
          <p:cNvPr id="255" name="Google Shape;255;p26" title="MongoDB log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0" y="1017724"/>
            <a:ext cx="490430" cy="49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 title="express js logo.jpg"/>
          <p:cNvPicPr preferRelativeResize="0"/>
          <p:nvPr/>
        </p:nvPicPr>
        <p:blipFill rotWithShape="1">
          <a:blip r:embed="rId4">
            <a:alphaModFix/>
          </a:blip>
          <a:srcRect b="0" l="8270" r="8278" t="0"/>
          <a:stretch/>
        </p:blipFill>
        <p:spPr>
          <a:xfrm>
            <a:off x="2732499" y="1017725"/>
            <a:ext cx="490432" cy="49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 title="REact 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2647" y="1044544"/>
            <a:ext cx="490431" cy="43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 title="Node js logo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0811" y="1112745"/>
            <a:ext cx="490430" cy="300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 title="flutter logo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9085" y="1017723"/>
            <a:ext cx="490431" cy="49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6" title="DigitalOcean_logo.svg.png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38274" y="2303752"/>
            <a:ext cx="490431" cy="49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6" title="claude logo.png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19071" y="3653327"/>
            <a:ext cx="490429" cy="49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6" title="Godaddy-logo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32485" y="2411034"/>
            <a:ext cx="490429" cy="27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6" title="sendgrid logo.png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326710" y="2303752"/>
            <a:ext cx="490429" cy="49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 title="JWT logo.png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80797" y="2303752"/>
            <a:ext cx="490431" cy="49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6" title="swaggerhub.jpg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18891" y="2303752"/>
            <a:ext cx="490430" cy="49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6" title="lighthouse logo.png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282633" y="3653327"/>
            <a:ext cx="490431" cy="49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6" title="Jira Logo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75042" y="3795381"/>
            <a:ext cx="490429" cy="20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6" title="postman logo.png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732513" y="3653327"/>
            <a:ext cx="490431" cy="49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6" title="figma logo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09758" y="3721576"/>
            <a:ext cx="326866" cy="49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 title="Discord.png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380653" y="3707025"/>
            <a:ext cx="436797" cy="43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6" title="github logo.png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23046" y="3653377"/>
            <a:ext cx="490429" cy="490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/>
          <p:nvPr>
            <p:ph idx="1" type="subTitle"/>
          </p:nvPr>
        </p:nvSpPr>
        <p:spPr>
          <a:xfrm>
            <a:off x="1155300" y="2411550"/>
            <a:ext cx="6812700" cy="21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 the Project Manager and Database Lead, I coordinated team tasks, tracked progress, and designed the </a:t>
            </a:r>
            <a:r>
              <a:rPr lang="en"/>
              <a:t>presentation</a:t>
            </a:r>
            <a:r>
              <a:rPr lang="en"/>
              <a:t>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 Database I also designed and managed the MongoDB database, creating schemas, indexes, and relationships between collections to support features like user accounts, challenges, and leaderboards.</a:t>
            </a:r>
            <a:endParaRPr/>
          </a:p>
        </p:txBody>
      </p:sp>
      <p:sp>
        <p:nvSpPr>
          <p:cNvPr id="277" name="Google Shape;277;p27"/>
          <p:cNvSpPr txBox="1"/>
          <p:nvPr>
            <p:ph type="title"/>
          </p:nvPr>
        </p:nvSpPr>
        <p:spPr>
          <a:xfrm>
            <a:off x="2291975" y="1352200"/>
            <a:ext cx="45600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PM/Database</a:t>
            </a:r>
            <a:endParaRPr/>
          </a:p>
        </p:txBody>
      </p:sp>
      <p:sp>
        <p:nvSpPr>
          <p:cNvPr id="278" name="Google Shape;278;p27"/>
          <p:cNvSpPr/>
          <p:nvPr/>
        </p:nvSpPr>
        <p:spPr>
          <a:xfrm flipH="1" rot="10800000">
            <a:off x="2390974" y="2273671"/>
            <a:ext cx="4362000" cy="138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/>
          <p:nvPr>
            <p:ph type="title"/>
          </p:nvPr>
        </p:nvSpPr>
        <p:spPr>
          <a:xfrm>
            <a:off x="3211226" y="149275"/>
            <a:ext cx="2670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84" name="Google Shape;284;p28"/>
          <p:cNvSpPr/>
          <p:nvPr/>
        </p:nvSpPr>
        <p:spPr>
          <a:xfrm>
            <a:off x="3237578" y="744219"/>
            <a:ext cx="2695200" cy="123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28" title="codele_2025-11-02_05.15pm.png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613" y="1037876"/>
            <a:ext cx="5968123" cy="3648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/>
          <p:nvPr>
            <p:ph type="title"/>
          </p:nvPr>
        </p:nvSpPr>
        <p:spPr>
          <a:xfrm>
            <a:off x="6221176" y="468100"/>
            <a:ext cx="2670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</a:t>
            </a:r>
            <a:endParaRPr/>
          </a:p>
        </p:txBody>
      </p:sp>
      <p:sp>
        <p:nvSpPr>
          <p:cNvPr id="291" name="Google Shape;291;p29"/>
          <p:cNvSpPr txBox="1"/>
          <p:nvPr>
            <p:ph idx="1" type="body"/>
          </p:nvPr>
        </p:nvSpPr>
        <p:spPr>
          <a:xfrm>
            <a:off x="5066750" y="1189775"/>
            <a:ext cx="39633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●"/>
            </a:pPr>
            <a:r>
              <a:rPr lang="en" sz="1100">
                <a:solidFill>
                  <a:schemeClr val="accent6"/>
                </a:solidFill>
              </a:rPr>
              <a:t>UnverifiedUsers stores new sign-ups who haven’t verified their email yet, keeping them separate from real users.</a:t>
            </a:r>
            <a:br>
              <a:rPr lang="en" sz="1100">
                <a:solidFill>
                  <a:schemeClr val="accent6"/>
                </a:solidFill>
              </a:rPr>
            </a:br>
            <a:endParaRPr sz="1100">
              <a:solidFill>
                <a:schemeClr val="accent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●"/>
            </a:pPr>
            <a:r>
              <a:rPr lang="en" sz="1100">
                <a:solidFill>
                  <a:schemeClr val="accent6"/>
                </a:solidFill>
              </a:rPr>
              <a:t>VerificationCodes stores the temporary codes and expirations used to confirm those unverified accounts.</a:t>
            </a:r>
            <a:br>
              <a:rPr lang="en" sz="1100">
                <a:solidFill>
                  <a:schemeClr val="accent6"/>
                </a:solidFill>
              </a:rPr>
            </a:br>
            <a:endParaRPr sz="1100">
              <a:solidFill>
                <a:schemeClr val="accent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●"/>
            </a:pPr>
            <a:r>
              <a:rPr lang="en" sz="1100">
                <a:solidFill>
                  <a:schemeClr val="accent6"/>
                </a:solidFill>
              </a:rPr>
              <a:t>Once a user verifies successfully, their data is moved into Users, and related unverified records/codes are deleted.</a:t>
            </a:r>
            <a:br>
              <a:rPr lang="en" sz="1100">
                <a:solidFill>
                  <a:schemeClr val="accent6"/>
                </a:solidFill>
              </a:rPr>
            </a:br>
            <a:endParaRPr sz="1100">
              <a:solidFill>
                <a:schemeClr val="accent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●"/>
            </a:pPr>
            <a:r>
              <a:rPr lang="en" sz="1100">
                <a:solidFill>
                  <a:schemeClr val="accent6"/>
                </a:solidFill>
              </a:rPr>
              <a:t>Only records in Users are allowed to log in, attempt challenges, and appear in leaderboard/completions.</a:t>
            </a:r>
            <a:br>
              <a:rPr lang="en" sz="1100">
                <a:solidFill>
                  <a:schemeClr val="accent6"/>
                </a:solidFill>
              </a:rPr>
            </a:br>
            <a:endParaRPr sz="1100">
              <a:solidFill>
                <a:schemeClr val="accent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●"/>
            </a:pPr>
            <a:r>
              <a:rPr lang="en" sz="1100">
                <a:solidFill>
                  <a:schemeClr val="accent6"/>
                </a:solidFill>
              </a:rPr>
              <a:t>Attempts, Completions, and PasswordResetCodes track how users interact with Codele, recording each try and successful solve for challenges, and securely handling forgotten passwords linked to verified accounts.</a:t>
            </a:r>
            <a:endParaRPr sz="1100"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6"/>
              </a:solidFill>
            </a:endParaRPr>
          </a:p>
        </p:txBody>
      </p:sp>
      <p:sp>
        <p:nvSpPr>
          <p:cNvPr id="292" name="Google Shape;292;p29"/>
          <p:cNvSpPr/>
          <p:nvPr/>
        </p:nvSpPr>
        <p:spPr>
          <a:xfrm>
            <a:off x="6247528" y="1063044"/>
            <a:ext cx="2695200" cy="123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3" name="Google Shape;293;p29" title="ERD Full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675" y="254550"/>
            <a:ext cx="4606500" cy="47374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/>
          <p:nvPr>
            <p:ph type="title"/>
          </p:nvPr>
        </p:nvSpPr>
        <p:spPr>
          <a:xfrm>
            <a:off x="6221176" y="468100"/>
            <a:ext cx="2670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</a:t>
            </a:r>
            <a:endParaRPr/>
          </a:p>
        </p:txBody>
      </p:sp>
      <p:sp>
        <p:nvSpPr>
          <p:cNvPr id="299" name="Google Shape;299;p30"/>
          <p:cNvSpPr txBox="1"/>
          <p:nvPr>
            <p:ph idx="1" type="body"/>
          </p:nvPr>
        </p:nvSpPr>
        <p:spPr>
          <a:xfrm>
            <a:off x="4976100" y="1189775"/>
            <a:ext cx="4053900" cy="3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</a:t>
            </a:r>
            <a:r>
              <a:rPr lang="en" sz="1100"/>
              <a:t> Actor</a:t>
            </a:r>
            <a:r>
              <a:rPr lang="en" sz="1100"/>
              <a:t> represents the user who can register, log in, reset passwords, and access different features after logging in.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Register includes sending a Verification Email to confirm the user’s account.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Reset Password includes sending a Reset Email to allow users to create a new password.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Once logged in, users can View Challenges, View Leaderboards, and Logout.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Database stores and retrieves user information, challenges, and leaderboard data for each action.</a:t>
            </a:r>
            <a:endParaRPr sz="1100"/>
          </a:p>
        </p:txBody>
      </p:sp>
      <p:sp>
        <p:nvSpPr>
          <p:cNvPr id="300" name="Google Shape;300;p30"/>
          <p:cNvSpPr/>
          <p:nvPr/>
        </p:nvSpPr>
        <p:spPr>
          <a:xfrm>
            <a:off x="6247528" y="1063044"/>
            <a:ext cx="2695200" cy="123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1" name="Google Shape;301;p30" title="Use Case Codele.jpg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5" y="889123"/>
            <a:ext cx="4413300" cy="38253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"/>
          <p:cNvSpPr txBox="1"/>
          <p:nvPr>
            <p:ph type="title"/>
          </p:nvPr>
        </p:nvSpPr>
        <p:spPr>
          <a:xfrm>
            <a:off x="6221175" y="90875"/>
            <a:ext cx="2670900" cy="9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</a:t>
            </a:r>
            <a:endParaRPr/>
          </a:p>
        </p:txBody>
      </p:sp>
      <p:sp>
        <p:nvSpPr>
          <p:cNvPr id="307" name="Google Shape;307;p31"/>
          <p:cNvSpPr txBox="1"/>
          <p:nvPr>
            <p:ph idx="1" type="body"/>
          </p:nvPr>
        </p:nvSpPr>
        <p:spPr>
          <a:xfrm>
            <a:off x="6221175" y="1189774"/>
            <a:ext cx="2670900" cy="3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</a:pPr>
            <a:r>
              <a:rPr lang="en" sz="1100">
                <a:solidFill>
                  <a:schemeClr val="accent6"/>
                </a:solidFill>
              </a:rPr>
              <a:t>This sequence diagram shows the main flow for both the web and mobile apps. </a:t>
            </a:r>
            <a:endParaRPr sz="1100">
              <a:solidFill>
                <a:schemeClr val="accent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</a:pPr>
            <a:r>
              <a:rPr lang="en" sz="1100">
                <a:solidFill>
                  <a:schemeClr val="accent6"/>
                </a:solidFill>
              </a:rPr>
              <a:t>Users can register, verify their email, or log in. </a:t>
            </a:r>
            <a:endParaRPr sz="1100">
              <a:solidFill>
                <a:schemeClr val="accent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</a:pPr>
            <a:r>
              <a:rPr lang="en" sz="1100">
                <a:solidFill>
                  <a:schemeClr val="accent6"/>
                </a:solidFill>
              </a:rPr>
              <a:t>The client sends JSON requests to the Express API, which interacts with our remote MongoDB Atlas database and returns JWTs or data responses like the leaderboard</a:t>
            </a:r>
            <a:endParaRPr sz="1100"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accent6"/>
              </a:solidFill>
            </a:endParaRPr>
          </a:p>
        </p:txBody>
      </p:sp>
      <p:sp>
        <p:nvSpPr>
          <p:cNvPr id="308" name="Google Shape;308;p31"/>
          <p:cNvSpPr/>
          <p:nvPr/>
        </p:nvSpPr>
        <p:spPr>
          <a:xfrm>
            <a:off x="6247528" y="1063044"/>
            <a:ext cx="2695200" cy="123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2"/>
              </a:gs>
              <a:gs pos="51000">
                <a:schemeClr val="accent1"/>
              </a:gs>
              <a:gs pos="77000">
                <a:schemeClr val="dk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p31" title="Presentation Sequence Diagram.png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00" y="639447"/>
            <a:ext cx="5932124" cy="41681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rmal Conference Style Presentation by Slidesgo">
  <a:themeElements>
    <a:clrScheme name="Simple Light">
      <a:dk1>
        <a:srgbClr val="BB921B"/>
      </a:dk1>
      <a:lt1>
        <a:srgbClr val="0A0A08"/>
      </a:lt1>
      <a:dk2>
        <a:srgbClr val="FAF3E1"/>
      </a:dk2>
      <a:lt2>
        <a:srgbClr val="906E00"/>
      </a:lt2>
      <a:accent1>
        <a:srgbClr val="D1B254"/>
      </a:accent1>
      <a:accent2>
        <a:srgbClr val="AC5E2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AF3E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